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80" r:id="rId17"/>
    <p:sldId id="298" r:id="rId18"/>
    <p:sldId id="299" r:id="rId19"/>
    <p:sldId id="297" r:id="rId20"/>
    <p:sldId id="300" r:id="rId21"/>
    <p:sldId id="301" r:id="rId22"/>
    <p:sldId id="283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72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CFC8F3-DB7F-466E-801E-3FF0F8DA4909}" type="doc">
      <dgm:prSet loTypeId="urn:microsoft.com/office/officeart/2008/layout/PictureStrip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DDCACEA2-4BDF-4060-B1B1-B190DA32C538}">
      <dgm:prSet phldrT="[Текст]"/>
      <dgm:spPr/>
      <dgm:t>
        <a:bodyPr/>
        <a:lstStyle/>
        <a:p>
          <a:r>
            <a:rPr lang="ru-RU" dirty="0" err="1" smtClean="0"/>
            <a:t>Назвіть</a:t>
          </a:r>
          <a:r>
            <a:rPr lang="ru-RU" dirty="0" smtClean="0"/>
            <a:t> число, </a:t>
          </a:r>
          <a:r>
            <a:rPr lang="ru-RU" dirty="0" err="1" smtClean="0"/>
            <a:t>попереднє</a:t>
          </a:r>
          <a:r>
            <a:rPr lang="ru-RU" dirty="0" smtClean="0"/>
            <a:t> до числа 3 </a:t>
          </a:r>
          <a:endParaRPr lang="ru-RU" dirty="0"/>
        </a:p>
      </dgm:t>
    </dgm:pt>
    <dgm:pt modelId="{6EDA0E15-6766-463B-977C-C8EFFF94F6F9}" type="parTrans" cxnId="{0A2142C0-32D0-4011-B64F-217876D34E78}">
      <dgm:prSet/>
      <dgm:spPr/>
      <dgm:t>
        <a:bodyPr/>
        <a:lstStyle/>
        <a:p>
          <a:endParaRPr lang="ru-RU"/>
        </a:p>
      </dgm:t>
    </dgm:pt>
    <dgm:pt modelId="{091ECE7E-CC59-4917-B08B-161B3E2E8A0C}" type="sibTrans" cxnId="{0A2142C0-32D0-4011-B64F-217876D34E78}">
      <dgm:prSet/>
      <dgm:spPr/>
      <dgm:t>
        <a:bodyPr/>
        <a:lstStyle/>
        <a:p>
          <a:endParaRPr lang="ru-RU"/>
        </a:p>
      </dgm:t>
    </dgm:pt>
    <dgm:pt modelId="{370B52FC-5131-4549-A6C6-1578FCBD466A}">
      <dgm:prSet/>
      <dgm:spPr/>
      <dgm:t>
        <a:bodyPr/>
        <a:lstStyle/>
        <a:p>
          <a:r>
            <a:rPr lang="ru-RU" dirty="0" err="1" smtClean="0"/>
            <a:t>Назвіть</a:t>
          </a:r>
          <a:r>
            <a:rPr lang="ru-RU" dirty="0" smtClean="0"/>
            <a:t> число, </a:t>
          </a:r>
          <a:r>
            <a:rPr lang="ru-RU" dirty="0" err="1" smtClean="0"/>
            <a:t>попереднє</a:t>
          </a:r>
          <a:r>
            <a:rPr lang="ru-RU" dirty="0" smtClean="0"/>
            <a:t> до числа 5</a:t>
          </a:r>
          <a:endParaRPr lang="ru-RU" dirty="0"/>
        </a:p>
      </dgm:t>
    </dgm:pt>
    <dgm:pt modelId="{1938DAD2-6E93-4030-9355-7D59D5C8107A}" type="parTrans" cxnId="{FB10B405-1C17-4742-9BC9-ED74850B3158}">
      <dgm:prSet/>
      <dgm:spPr/>
      <dgm:t>
        <a:bodyPr/>
        <a:lstStyle/>
        <a:p>
          <a:endParaRPr lang="ru-RU"/>
        </a:p>
      </dgm:t>
    </dgm:pt>
    <dgm:pt modelId="{0FF29C35-4359-4638-89F0-727C4A3C0481}" type="sibTrans" cxnId="{FB10B405-1C17-4742-9BC9-ED74850B3158}">
      <dgm:prSet/>
      <dgm:spPr/>
      <dgm:t>
        <a:bodyPr/>
        <a:lstStyle/>
        <a:p>
          <a:endParaRPr lang="ru-RU"/>
        </a:p>
      </dgm:t>
    </dgm:pt>
    <dgm:pt modelId="{14558B7A-B8B7-492F-B941-21063E3BDA6B}">
      <dgm:prSet/>
      <dgm:spPr/>
      <dgm:t>
        <a:bodyPr/>
        <a:lstStyle/>
        <a:p>
          <a:r>
            <a:rPr lang="ru-RU" dirty="0" err="1" smtClean="0"/>
            <a:t>Назвіть</a:t>
          </a:r>
          <a:r>
            <a:rPr lang="ru-RU" dirty="0" smtClean="0"/>
            <a:t> </a:t>
          </a:r>
          <a:r>
            <a:rPr lang="ru-RU" dirty="0" err="1" smtClean="0"/>
            <a:t>наступні</a:t>
          </a:r>
          <a:r>
            <a:rPr lang="ru-RU" dirty="0" smtClean="0"/>
            <a:t> числа до числа 1 </a:t>
          </a:r>
          <a:endParaRPr lang="ru-RU" dirty="0" smtClean="0"/>
        </a:p>
      </dgm:t>
    </dgm:pt>
    <dgm:pt modelId="{4C5BA247-6201-49B7-8CCD-C10D659E0B9E}" type="parTrans" cxnId="{4CAC096B-7FB0-40E7-AD33-5AD5CCDF78D6}">
      <dgm:prSet/>
      <dgm:spPr/>
      <dgm:t>
        <a:bodyPr/>
        <a:lstStyle/>
        <a:p>
          <a:endParaRPr lang="ru-RU"/>
        </a:p>
      </dgm:t>
    </dgm:pt>
    <dgm:pt modelId="{3CDDD6E4-6002-4746-A965-6D6ADE1A2785}" type="sibTrans" cxnId="{4CAC096B-7FB0-40E7-AD33-5AD5CCDF78D6}">
      <dgm:prSet/>
      <dgm:spPr/>
      <dgm:t>
        <a:bodyPr/>
        <a:lstStyle/>
        <a:p>
          <a:endParaRPr lang="ru-RU"/>
        </a:p>
      </dgm:t>
    </dgm:pt>
    <dgm:pt modelId="{B2739A60-32F6-4CF3-BD1F-9811BEFEF0F1}">
      <dgm:prSet/>
      <dgm:spPr/>
      <dgm:t>
        <a:bodyPr/>
        <a:lstStyle/>
        <a:p>
          <a:r>
            <a:rPr lang="ru-RU" dirty="0" err="1" smtClean="0"/>
            <a:t>Назвіть</a:t>
          </a:r>
          <a:r>
            <a:rPr lang="ru-RU" dirty="0" smtClean="0"/>
            <a:t> </a:t>
          </a:r>
          <a:r>
            <a:rPr lang="ru-RU" dirty="0" err="1" smtClean="0"/>
            <a:t>наступні</a:t>
          </a:r>
          <a:r>
            <a:rPr lang="ru-RU" dirty="0" smtClean="0"/>
            <a:t> числа до числа 4</a:t>
          </a:r>
          <a:endParaRPr lang="ru-RU" dirty="0"/>
        </a:p>
      </dgm:t>
    </dgm:pt>
    <dgm:pt modelId="{E34E7BB7-794B-423C-95E4-49D9887B0673}" type="parTrans" cxnId="{4BD651E7-AAF1-4E8C-821D-DA1EEA60CF2C}">
      <dgm:prSet/>
      <dgm:spPr/>
      <dgm:t>
        <a:bodyPr/>
        <a:lstStyle/>
        <a:p>
          <a:endParaRPr lang="ru-RU"/>
        </a:p>
      </dgm:t>
    </dgm:pt>
    <dgm:pt modelId="{CCE0F364-CAF2-49F2-A51D-9C6ADB08B7DA}" type="sibTrans" cxnId="{4BD651E7-AAF1-4E8C-821D-DA1EEA60CF2C}">
      <dgm:prSet/>
      <dgm:spPr/>
      <dgm:t>
        <a:bodyPr/>
        <a:lstStyle/>
        <a:p>
          <a:endParaRPr lang="ru-RU"/>
        </a:p>
      </dgm:t>
    </dgm:pt>
    <dgm:pt modelId="{7306AEAE-6F9B-4E66-94DB-D6AFEAB7E42A}">
      <dgm:prSet/>
      <dgm:spPr/>
      <dgm:t>
        <a:bodyPr/>
        <a:lstStyle/>
        <a:p>
          <a:r>
            <a:rPr lang="ru-RU" dirty="0" err="1" smtClean="0"/>
            <a:t>Назвіть</a:t>
          </a:r>
          <a:r>
            <a:rPr lang="ru-RU" dirty="0" smtClean="0"/>
            <a:t> «</a:t>
          </a:r>
          <a:r>
            <a:rPr lang="ru-RU" dirty="0" err="1" smtClean="0"/>
            <a:t>сусідів</a:t>
          </a:r>
          <a:r>
            <a:rPr lang="ru-RU" dirty="0" smtClean="0"/>
            <a:t>» числа 4</a:t>
          </a:r>
          <a:endParaRPr lang="ru-RU" dirty="0" smtClean="0"/>
        </a:p>
      </dgm:t>
    </dgm:pt>
    <dgm:pt modelId="{FE805761-A233-495A-A545-9F3FA8B2A5DF}" type="parTrans" cxnId="{93D4766B-1DB7-4720-9612-98AB506F4C95}">
      <dgm:prSet/>
      <dgm:spPr/>
      <dgm:t>
        <a:bodyPr/>
        <a:lstStyle/>
        <a:p>
          <a:endParaRPr lang="ru-RU"/>
        </a:p>
      </dgm:t>
    </dgm:pt>
    <dgm:pt modelId="{76B3B514-AE86-47B9-BF79-78F444AC87F4}" type="sibTrans" cxnId="{93D4766B-1DB7-4720-9612-98AB506F4C95}">
      <dgm:prSet/>
      <dgm:spPr/>
      <dgm:t>
        <a:bodyPr/>
        <a:lstStyle/>
        <a:p>
          <a:endParaRPr lang="ru-RU"/>
        </a:p>
      </dgm:t>
    </dgm:pt>
    <dgm:pt modelId="{D73D5814-74F4-417F-AB95-FCD979BFE835}">
      <dgm:prSet/>
      <dgm:spPr/>
      <dgm:t>
        <a:bodyPr/>
        <a:lstStyle/>
        <a:p>
          <a:r>
            <a:rPr lang="ru-RU" dirty="0" err="1" smtClean="0"/>
            <a:t>Назвіть</a:t>
          </a:r>
          <a:r>
            <a:rPr lang="ru-RU" dirty="0" smtClean="0"/>
            <a:t> «</a:t>
          </a:r>
          <a:r>
            <a:rPr lang="ru-RU" dirty="0" err="1" smtClean="0"/>
            <a:t>сусідів</a:t>
          </a:r>
          <a:r>
            <a:rPr lang="ru-RU" dirty="0" smtClean="0"/>
            <a:t>» числа 2</a:t>
          </a:r>
          <a:endParaRPr lang="ru-RU" dirty="0"/>
        </a:p>
      </dgm:t>
    </dgm:pt>
    <dgm:pt modelId="{4D103C6D-1006-4184-A57A-611FF808EF3A}" type="parTrans" cxnId="{829AAA83-52BE-4A6C-8183-B6D970A206A9}">
      <dgm:prSet/>
      <dgm:spPr/>
      <dgm:t>
        <a:bodyPr/>
        <a:lstStyle/>
        <a:p>
          <a:endParaRPr lang="ru-RU"/>
        </a:p>
      </dgm:t>
    </dgm:pt>
    <dgm:pt modelId="{566DF7F0-CC49-4948-8952-F411043BAC39}" type="sibTrans" cxnId="{829AAA83-52BE-4A6C-8183-B6D970A206A9}">
      <dgm:prSet/>
      <dgm:spPr/>
      <dgm:t>
        <a:bodyPr/>
        <a:lstStyle/>
        <a:p>
          <a:endParaRPr lang="ru-RU"/>
        </a:p>
      </dgm:t>
    </dgm:pt>
    <dgm:pt modelId="{3226B093-2694-4048-A2F1-D49710D389A4}" type="pres">
      <dgm:prSet presAssocID="{B2CFC8F3-DB7F-466E-801E-3FF0F8DA4909}" presName="Name0" presStyleCnt="0">
        <dgm:presLayoutVars>
          <dgm:dir/>
          <dgm:resizeHandles val="exact"/>
        </dgm:presLayoutVars>
      </dgm:prSet>
      <dgm:spPr/>
    </dgm:pt>
    <dgm:pt modelId="{5E80A0A1-3C27-4980-BDF1-AE2E9300948D}" type="pres">
      <dgm:prSet presAssocID="{DDCACEA2-4BDF-4060-B1B1-B190DA32C538}" presName="composite" presStyleCnt="0"/>
      <dgm:spPr/>
    </dgm:pt>
    <dgm:pt modelId="{FBC8F722-BE8F-44E3-A678-DA2BEA92B536}" type="pres">
      <dgm:prSet presAssocID="{DDCACEA2-4BDF-4060-B1B1-B190DA32C538}" presName="rect1" presStyleLbl="tr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B0C114F-3032-4102-8801-90E78C9687F3}" type="pres">
      <dgm:prSet presAssocID="{DDCACEA2-4BDF-4060-B1B1-B190DA32C538}" presName="rect2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7D0D802-1705-4703-998C-47F461A2C51F}" type="pres">
      <dgm:prSet presAssocID="{091ECE7E-CC59-4917-B08B-161B3E2E8A0C}" presName="sibTrans" presStyleCnt="0"/>
      <dgm:spPr/>
    </dgm:pt>
    <dgm:pt modelId="{6C638943-7D9D-4A9D-8C15-2A7F8F0F92F6}" type="pres">
      <dgm:prSet presAssocID="{370B52FC-5131-4549-A6C6-1578FCBD466A}" presName="composite" presStyleCnt="0"/>
      <dgm:spPr/>
    </dgm:pt>
    <dgm:pt modelId="{B49DF20A-E925-444D-82A9-79F7C3529426}" type="pres">
      <dgm:prSet presAssocID="{370B52FC-5131-4549-A6C6-1578FCBD466A}" presName="rect1" presStyleLbl="tr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FB47CC3-F70F-45A7-957B-F8E4DB4EAF46}" type="pres">
      <dgm:prSet presAssocID="{370B52FC-5131-4549-A6C6-1578FCBD466A}" presName="rect2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337CE3C-8040-445F-9A97-4532F6C9E627}" type="pres">
      <dgm:prSet presAssocID="{0FF29C35-4359-4638-89F0-727C4A3C0481}" presName="sibTrans" presStyleCnt="0"/>
      <dgm:spPr/>
    </dgm:pt>
    <dgm:pt modelId="{926676A7-4FA5-4380-B66E-2274EC0C14C2}" type="pres">
      <dgm:prSet presAssocID="{14558B7A-B8B7-492F-B941-21063E3BDA6B}" presName="composite" presStyleCnt="0"/>
      <dgm:spPr/>
    </dgm:pt>
    <dgm:pt modelId="{2A4BDB9C-6B89-463B-B106-B9E19AB4946F}" type="pres">
      <dgm:prSet presAssocID="{14558B7A-B8B7-492F-B941-21063E3BDA6B}" presName="rect1" presStyleLbl="tr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08A0C6D-D91D-4740-B676-71C0AE65FD92}" type="pres">
      <dgm:prSet presAssocID="{14558B7A-B8B7-492F-B941-21063E3BDA6B}" presName="rect2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8BE761C-4C3D-495B-95C5-790270F86FBB}" type="pres">
      <dgm:prSet presAssocID="{3CDDD6E4-6002-4746-A965-6D6ADE1A2785}" presName="sibTrans" presStyleCnt="0"/>
      <dgm:spPr/>
    </dgm:pt>
    <dgm:pt modelId="{EA9ED4DC-C975-49CE-8EC4-D78E4C56A277}" type="pres">
      <dgm:prSet presAssocID="{B2739A60-32F6-4CF3-BD1F-9811BEFEF0F1}" presName="composite" presStyleCnt="0"/>
      <dgm:spPr/>
    </dgm:pt>
    <dgm:pt modelId="{A7BF0C6E-617C-41BE-BE03-B342270E0DA2}" type="pres">
      <dgm:prSet presAssocID="{B2739A60-32F6-4CF3-BD1F-9811BEFEF0F1}" presName="rect1" presStyleLbl="tr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CBEAF20-D764-498D-8DAE-0B3E0E1207F8}" type="pres">
      <dgm:prSet presAssocID="{B2739A60-32F6-4CF3-BD1F-9811BEFEF0F1}" presName="rect2" presStyleLbl="fgImgPlace1" presStyleIdx="3" presStyleCnt="6"/>
      <dgm:spPr>
        <a:blipFill rotWithShape="1">
          <a:blip xmlns:r="http://schemas.openxmlformats.org/officeDocument/2006/relationships"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D935EC6F-C9FB-4C69-AFCA-F6DF8AC8A889}" type="pres">
      <dgm:prSet presAssocID="{CCE0F364-CAF2-49F2-A51D-9C6ADB08B7DA}" presName="sibTrans" presStyleCnt="0"/>
      <dgm:spPr/>
    </dgm:pt>
    <dgm:pt modelId="{B165421E-8DB1-4E59-A5E3-75768A85B0FF}" type="pres">
      <dgm:prSet presAssocID="{7306AEAE-6F9B-4E66-94DB-D6AFEAB7E42A}" presName="composite" presStyleCnt="0"/>
      <dgm:spPr/>
    </dgm:pt>
    <dgm:pt modelId="{DA160C66-C51C-4C1D-B87A-B38687C6314B}" type="pres">
      <dgm:prSet presAssocID="{7306AEAE-6F9B-4E66-94DB-D6AFEAB7E42A}" presName="rect1" presStyleLbl="tr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D62654-207B-4901-AE13-6408175EFCCC}" type="pres">
      <dgm:prSet presAssocID="{7306AEAE-6F9B-4E66-94DB-D6AFEAB7E42A}" presName="rect2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D752207E-48E4-4172-ABC6-BDC7D012C9C7}" type="pres">
      <dgm:prSet presAssocID="{76B3B514-AE86-47B9-BF79-78F444AC87F4}" presName="sibTrans" presStyleCnt="0"/>
      <dgm:spPr/>
    </dgm:pt>
    <dgm:pt modelId="{DE8D7647-8948-481C-99E2-0C2017E9FDF2}" type="pres">
      <dgm:prSet presAssocID="{D73D5814-74F4-417F-AB95-FCD979BFE835}" presName="composite" presStyleCnt="0"/>
      <dgm:spPr/>
    </dgm:pt>
    <dgm:pt modelId="{B4F648AF-35B2-4CB0-A78C-FB3348BA80C2}" type="pres">
      <dgm:prSet presAssocID="{D73D5814-74F4-417F-AB95-FCD979BFE835}" presName="rect1" presStyleLbl="tr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7EA2CFB-00EC-4A21-B2F8-B2C4414C26A8}" type="pres">
      <dgm:prSet presAssocID="{D73D5814-74F4-417F-AB95-FCD979BFE835}" presName="rect2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93D4766B-1DB7-4720-9612-98AB506F4C95}" srcId="{B2CFC8F3-DB7F-466E-801E-3FF0F8DA4909}" destId="{7306AEAE-6F9B-4E66-94DB-D6AFEAB7E42A}" srcOrd="4" destOrd="0" parTransId="{FE805761-A233-495A-A545-9F3FA8B2A5DF}" sibTransId="{76B3B514-AE86-47B9-BF79-78F444AC87F4}"/>
    <dgm:cxn modelId="{49ECD0FF-5178-486C-AFD8-7805A47ABD18}" type="presOf" srcId="{14558B7A-B8B7-492F-B941-21063E3BDA6B}" destId="{2A4BDB9C-6B89-463B-B106-B9E19AB4946F}" srcOrd="0" destOrd="0" presId="urn:microsoft.com/office/officeart/2008/layout/PictureStrips"/>
    <dgm:cxn modelId="{0A2142C0-32D0-4011-B64F-217876D34E78}" srcId="{B2CFC8F3-DB7F-466E-801E-3FF0F8DA4909}" destId="{DDCACEA2-4BDF-4060-B1B1-B190DA32C538}" srcOrd="0" destOrd="0" parTransId="{6EDA0E15-6766-463B-977C-C8EFFF94F6F9}" sibTransId="{091ECE7E-CC59-4917-B08B-161B3E2E8A0C}"/>
    <dgm:cxn modelId="{4CAC096B-7FB0-40E7-AD33-5AD5CCDF78D6}" srcId="{B2CFC8F3-DB7F-466E-801E-3FF0F8DA4909}" destId="{14558B7A-B8B7-492F-B941-21063E3BDA6B}" srcOrd="2" destOrd="0" parTransId="{4C5BA247-6201-49B7-8CCD-C10D659E0B9E}" sibTransId="{3CDDD6E4-6002-4746-A965-6D6ADE1A2785}"/>
    <dgm:cxn modelId="{88A02B25-D373-4E0D-815F-670F3430720F}" type="presOf" srcId="{7306AEAE-6F9B-4E66-94DB-D6AFEAB7E42A}" destId="{DA160C66-C51C-4C1D-B87A-B38687C6314B}" srcOrd="0" destOrd="0" presId="urn:microsoft.com/office/officeart/2008/layout/PictureStrips"/>
    <dgm:cxn modelId="{D0AC2FCB-9024-4079-896A-C1A08F1F687B}" type="presOf" srcId="{B2739A60-32F6-4CF3-BD1F-9811BEFEF0F1}" destId="{A7BF0C6E-617C-41BE-BE03-B342270E0DA2}" srcOrd="0" destOrd="0" presId="urn:microsoft.com/office/officeart/2008/layout/PictureStrips"/>
    <dgm:cxn modelId="{829AAA83-52BE-4A6C-8183-B6D970A206A9}" srcId="{B2CFC8F3-DB7F-466E-801E-3FF0F8DA4909}" destId="{D73D5814-74F4-417F-AB95-FCD979BFE835}" srcOrd="5" destOrd="0" parTransId="{4D103C6D-1006-4184-A57A-611FF808EF3A}" sibTransId="{566DF7F0-CC49-4948-8952-F411043BAC39}"/>
    <dgm:cxn modelId="{7F137F97-20BA-410A-BCD4-B6ED8B1221D1}" type="presOf" srcId="{DDCACEA2-4BDF-4060-B1B1-B190DA32C538}" destId="{FBC8F722-BE8F-44E3-A678-DA2BEA92B536}" srcOrd="0" destOrd="0" presId="urn:microsoft.com/office/officeart/2008/layout/PictureStrips"/>
    <dgm:cxn modelId="{5C82DDDC-854C-4D51-A456-E72F738EB2CA}" type="presOf" srcId="{B2CFC8F3-DB7F-466E-801E-3FF0F8DA4909}" destId="{3226B093-2694-4048-A2F1-D49710D389A4}" srcOrd="0" destOrd="0" presId="urn:microsoft.com/office/officeart/2008/layout/PictureStrips"/>
    <dgm:cxn modelId="{4BD651E7-AAF1-4E8C-821D-DA1EEA60CF2C}" srcId="{B2CFC8F3-DB7F-466E-801E-3FF0F8DA4909}" destId="{B2739A60-32F6-4CF3-BD1F-9811BEFEF0F1}" srcOrd="3" destOrd="0" parTransId="{E34E7BB7-794B-423C-95E4-49D9887B0673}" sibTransId="{CCE0F364-CAF2-49F2-A51D-9C6ADB08B7DA}"/>
    <dgm:cxn modelId="{FB10B405-1C17-4742-9BC9-ED74850B3158}" srcId="{B2CFC8F3-DB7F-466E-801E-3FF0F8DA4909}" destId="{370B52FC-5131-4549-A6C6-1578FCBD466A}" srcOrd="1" destOrd="0" parTransId="{1938DAD2-6E93-4030-9355-7D59D5C8107A}" sibTransId="{0FF29C35-4359-4638-89F0-727C4A3C0481}"/>
    <dgm:cxn modelId="{A71FAE81-E87F-4B49-A81B-A1F4F0658047}" type="presOf" srcId="{D73D5814-74F4-417F-AB95-FCD979BFE835}" destId="{B4F648AF-35B2-4CB0-A78C-FB3348BA80C2}" srcOrd="0" destOrd="0" presId="urn:microsoft.com/office/officeart/2008/layout/PictureStrips"/>
    <dgm:cxn modelId="{946F4760-1E08-4980-87FE-AD5C646A3C18}" type="presOf" srcId="{370B52FC-5131-4549-A6C6-1578FCBD466A}" destId="{B49DF20A-E925-444D-82A9-79F7C3529426}" srcOrd="0" destOrd="0" presId="urn:microsoft.com/office/officeart/2008/layout/PictureStrips"/>
    <dgm:cxn modelId="{D5889D16-0477-4D24-913B-E36B5A8CAD9D}" type="presParOf" srcId="{3226B093-2694-4048-A2F1-D49710D389A4}" destId="{5E80A0A1-3C27-4980-BDF1-AE2E9300948D}" srcOrd="0" destOrd="0" presId="urn:microsoft.com/office/officeart/2008/layout/PictureStrips"/>
    <dgm:cxn modelId="{B8D1F371-242D-4288-AADE-EA7BD392CE0A}" type="presParOf" srcId="{5E80A0A1-3C27-4980-BDF1-AE2E9300948D}" destId="{FBC8F722-BE8F-44E3-A678-DA2BEA92B536}" srcOrd="0" destOrd="0" presId="urn:microsoft.com/office/officeart/2008/layout/PictureStrips"/>
    <dgm:cxn modelId="{56665762-6777-4566-B029-B12251554E1C}" type="presParOf" srcId="{5E80A0A1-3C27-4980-BDF1-AE2E9300948D}" destId="{3B0C114F-3032-4102-8801-90E78C9687F3}" srcOrd="1" destOrd="0" presId="urn:microsoft.com/office/officeart/2008/layout/PictureStrips"/>
    <dgm:cxn modelId="{884F5E7E-0D74-4CD5-95C7-B38BF9E5D557}" type="presParOf" srcId="{3226B093-2694-4048-A2F1-D49710D389A4}" destId="{A7D0D802-1705-4703-998C-47F461A2C51F}" srcOrd="1" destOrd="0" presId="urn:microsoft.com/office/officeart/2008/layout/PictureStrips"/>
    <dgm:cxn modelId="{223379F4-2ACB-441D-917E-94783F5DBA58}" type="presParOf" srcId="{3226B093-2694-4048-A2F1-D49710D389A4}" destId="{6C638943-7D9D-4A9D-8C15-2A7F8F0F92F6}" srcOrd="2" destOrd="0" presId="urn:microsoft.com/office/officeart/2008/layout/PictureStrips"/>
    <dgm:cxn modelId="{FC4E4844-3FA7-47D8-90D3-B29866B9AD3D}" type="presParOf" srcId="{6C638943-7D9D-4A9D-8C15-2A7F8F0F92F6}" destId="{B49DF20A-E925-444D-82A9-79F7C3529426}" srcOrd="0" destOrd="0" presId="urn:microsoft.com/office/officeart/2008/layout/PictureStrips"/>
    <dgm:cxn modelId="{2F2E4EE8-9A61-4B23-AEDE-0DD7945EF721}" type="presParOf" srcId="{6C638943-7D9D-4A9D-8C15-2A7F8F0F92F6}" destId="{AFB47CC3-F70F-45A7-957B-F8E4DB4EAF46}" srcOrd="1" destOrd="0" presId="urn:microsoft.com/office/officeart/2008/layout/PictureStrips"/>
    <dgm:cxn modelId="{6924162E-D248-4881-B101-9C514F1FEE2C}" type="presParOf" srcId="{3226B093-2694-4048-A2F1-D49710D389A4}" destId="{0337CE3C-8040-445F-9A97-4532F6C9E627}" srcOrd="3" destOrd="0" presId="urn:microsoft.com/office/officeart/2008/layout/PictureStrips"/>
    <dgm:cxn modelId="{E9F4A5C7-0D6A-4593-BF69-AE605ABF82B4}" type="presParOf" srcId="{3226B093-2694-4048-A2F1-D49710D389A4}" destId="{926676A7-4FA5-4380-B66E-2274EC0C14C2}" srcOrd="4" destOrd="0" presId="urn:microsoft.com/office/officeart/2008/layout/PictureStrips"/>
    <dgm:cxn modelId="{988AD4FD-B9E9-4D7B-9CE6-2B83940D3C18}" type="presParOf" srcId="{926676A7-4FA5-4380-B66E-2274EC0C14C2}" destId="{2A4BDB9C-6B89-463B-B106-B9E19AB4946F}" srcOrd="0" destOrd="0" presId="urn:microsoft.com/office/officeart/2008/layout/PictureStrips"/>
    <dgm:cxn modelId="{CDC2AA42-FC90-4F7C-9915-1135B7007F38}" type="presParOf" srcId="{926676A7-4FA5-4380-B66E-2274EC0C14C2}" destId="{208A0C6D-D91D-4740-B676-71C0AE65FD92}" srcOrd="1" destOrd="0" presId="urn:microsoft.com/office/officeart/2008/layout/PictureStrips"/>
    <dgm:cxn modelId="{82ED711D-257E-4462-B295-222B952E4AF7}" type="presParOf" srcId="{3226B093-2694-4048-A2F1-D49710D389A4}" destId="{88BE761C-4C3D-495B-95C5-790270F86FBB}" srcOrd="5" destOrd="0" presId="urn:microsoft.com/office/officeart/2008/layout/PictureStrips"/>
    <dgm:cxn modelId="{57977B14-A687-4543-AC29-CF2828E7E68C}" type="presParOf" srcId="{3226B093-2694-4048-A2F1-D49710D389A4}" destId="{EA9ED4DC-C975-49CE-8EC4-D78E4C56A277}" srcOrd="6" destOrd="0" presId="urn:microsoft.com/office/officeart/2008/layout/PictureStrips"/>
    <dgm:cxn modelId="{96A234B5-A0CA-4B03-8E0C-F29D624FB0A2}" type="presParOf" srcId="{EA9ED4DC-C975-49CE-8EC4-D78E4C56A277}" destId="{A7BF0C6E-617C-41BE-BE03-B342270E0DA2}" srcOrd="0" destOrd="0" presId="urn:microsoft.com/office/officeart/2008/layout/PictureStrips"/>
    <dgm:cxn modelId="{7FC97B63-AEA4-4790-9D7F-415FC68BA96D}" type="presParOf" srcId="{EA9ED4DC-C975-49CE-8EC4-D78E4C56A277}" destId="{4CBEAF20-D764-498D-8DAE-0B3E0E1207F8}" srcOrd="1" destOrd="0" presId="urn:microsoft.com/office/officeart/2008/layout/PictureStrips"/>
    <dgm:cxn modelId="{864969ED-ACCB-4FC5-A1D7-69E447BBD44A}" type="presParOf" srcId="{3226B093-2694-4048-A2F1-D49710D389A4}" destId="{D935EC6F-C9FB-4C69-AFCA-F6DF8AC8A889}" srcOrd="7" destOrd="0" presId="urn:microsoft.com/office/officeart/2008/layout/PictureStrips"/>
    <dgm:cxn modelId="{BB088AA5-3B8E-45EA-B960-8B2C610B0C69}" type="presParOf" srcId="{3226B093-2694-4048-A2F1-D49710D389A4}" destId="{B165421E-8DB1-4E59-A5E3-75768A85B0FF}" srcOrd="8" destOrd="0" presId="urn:microsoft.com/office/officeart/2008/layout/PictureStrips"/>
    <dgm:cxn modelId="{BFC6AD5F-5E51-43D8-BE55-61B11C7889DC}" type="presParOf" srcId="{B165421E-8DB1-4E59-A5E3-75768A85B0FF}" destId="{DA160C66-C51C-4C1D-B87A-B38687C6314B}" srcOrd="0" destOrd="0" presId="urn:microsoft.com/office/officeart/2008/layout/PictureStrips"/>
    <dgm:cxn modelId="{0CF49679-665C-4A4A-9D42-BC24A657E45A}" type="presParOf" srcId="{B165421E-8DB1-4E59-A5E3-75768A85B0FF}" destId="{88D62654-207B-4901-AE13-6408175EFCCC}" srcOrd="1" destOrd="0" presId="urn:microsoft.com/office/officeart/2008/layout/PictureStrips"/>
    <dgm:cxn modelId="{B6C6F5CA-7D99-4618-BA8F-89123542CDAF}" type="presParOf" srcId="{3226B093-2694-4048-A2F1-D49710D389A4}" destId="{D752207E-48E4-4172-ABC6-BDC7D012C9C7}" srcOrd="9" destOrd="0" presId="urn:microsoft.com/office/officeart/2008/layout/PictureStrips"/>
    <dgm:cxn modelId="{440C22E6-D2D7-4B95-AE8B-E3670573BFB1}" type="presParOf" srcId="{3226B093-2694-4048-A2F1-D49710D389A4}" destId="{DE8D7647-8948-481C-99E2-0C2017E9FDF2}" srcOrd="10" destOrd="0" presId="urn:microsoft.com/office/officeart/2008/layout/PictureStrips"/>
    <dgm:cxn modelId="{43126315-1FFF-464D-AB49-AF60ECC20CB7}" type="presParOf" srcId="{DE8D7647-8948-481C-99E2-0C2017E9FDF2}" destId="{B4F648AF-35B2-4CB0-A78C-FB3348BA80C2}" srcOrd="0" destOrd="0" presId="urn:microsoft.com/office/officeart/2008/layout/PictureStrips"/>
    <dgm:cxn modelId="{B17D53EC-EB9F-4EBB-ADCB-F4BA30517DE0}" type="presParOf" srcId="{DE8D7647-8948-481C-99E2-0C2017E9FDF2}" destId="{07EA2CFB-00EC-4A21-B2F8-B2C4414C26A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C71FDA-1FB3-4FD9-9FD0-DBB3F1A7C24F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8032590C-8871-46CE-9DE2-83C2FA7E75B0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4+2=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BB411-F4C3-4446-9C2E-931CAD8EBB31}" type="parTrans" cxnId="{54D184CC-71A5-4821-A4B8-C0782AF5DF6F}">
      <dgm:prSet/>
      <dgm:spPr/>
      <dgm:t>
        <a:bodyPr/>
        <a:lstStyle/>
        <a:p>
          <a:endParaRPr lang="ru-RU"/>
        </a:p>
      </dgm:t>
    </dgm:pt>
    <dgm:pt modelId="{762CBA29-02A7-4522-9225-1C83325441EC}" type="sibTrans" cxnId="{54D184CC-71A5-4821-A4B8-C0782AF5DF6F}">
      <dgm:prSet/>
      <dgm:spPr/>
      <dgm:t>
        <a:bodyPr/>
        <a:lstStyle/>
        <a:p>
          <a:endParaRPr lang="ru-RU"/>
        </a:p>
      </dgm:t>
    </dgm:pt>
    <dgm:pt modelId="{DBA659BD-A926-4A95-A134-AB9FDEAD70AD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5+1=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BCA09A-B2A6-44EC-9485-2EB9683F1896}" type="parTrans" cxnId="{25DD2DA8-C3F4-4291-BFEE-9B763E10E7D5}">
      <dgm:prSet/>
      <dgm:spPr/>
      <dgm:t>
        <a:bodyPr/>
        <a:lstStyle/>
        <a:p>
          <a:endParaRPr lang="ru-RU"/>
        </a:p>
      </dgm:t>
    </dgm:pt>
    <dgm:pt modelId="{28EFD035-ADA8-418C-885B-2C24B5FA543E}" type="sibTrans" cxnId="{25DD2DA8-C3F4-4291-BFEE-9B763E10E7D5}">
      <dgm:prSet/>
      <dgm:spPr/>
      <dgm:t>
        <a:bodyPr/>
        <a:lstStyle/>
        <a:p>
          <a:endParaRPr lang="ru-RU"/>
        </a:p>
      </dgm:t>
    </dgm:pt>
    <dgm:pt modelId="{96E49B04-92E8-491C-A1A9-12C8F31B8CB3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2+2+2=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C119A1-9DBD-47F1-B101-EA688E353387}" type="parTrans" cxnId="{7A292147-5C46-469D-86C3-1F3D87C905F3}">
      <dgm:prSet/>
      <dgm:spPr/>
      <dgm:t>
        <a:bodyPr/>
        <a:lstStyle/>
        <a:p>
          <a:endParaRPr lang="ru-RU"/>
        </a:p>
      </dgm:t>
    </dgm:pt>
    <dgm:pt modelId="{011C4DF9-78EE-4957-B34C-14268872EA06}" type="sibTrans" cxnId="{7A292147-5C46-469D-86C3-1F3D87C905F3}">
      <dgm:prSet/>
      <dgm:spPr/>
      <dgm:t>
        <a:bodyPr/>
        <a:lstStyle/>
        <a:p>
          <a:endParaRPr lang="ru-RU"/>
        </a:p>
      </dgm:t>
    </dgm:pt>
    <dgm:pt modelId="{8781E25C-6F8C-48D2-A97C-6AA4FCED9718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3+2+1=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DBC657-14DC-47C7-B302-82F7EA76ED47}" type="parTrans" cxnId="{676C1725-A430-4FC0-BFC2-1DCB3F3382B3}">
      <dgm:prSet/>
      <dgm:spPr/>
      <dgm:t>
        <a:bodyPr/>
        <a:lstStyle/>
        <a:p>
          <a:endParaRPr lang="ru-RU"/>
        </a:p>
      </dgm:t>
    </dgm:pt>
    <dgm:pt modelId="{C4202373-7B3F-4AB3-A484-06000755E265}" type="sibTrans" cxnId="{676C1725-A430-4FC0-BFC2-1DCB3F3382B3}">
      <dgm:prSet/>
      <dgm:spPr/>
      <dgm:t>
        <a:bodyPr/>
        <a:lstStyle/>
        <a:p>
          <a:endParaRPr lang="ru-RU"/>
        </a:p>
      </dgm:t>
    </dgm:pt>
    <dgm:pt modelId="{F0F69430-D418-4F73-A8AA-A1706FB7CB55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3+3=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6833DF-721B-448C-AEE3-2ED588ACE72D}" type="parTrans" cxnId="{DC1B372C-1B77-4FDC-9C10-9E8C97BF84AB}">
      <dgm:prSet/>
      <dgm:spPr/>
      <dgm:t>
        <a:bodyPr/>
        <a:lstStyle/>
        <a:p>
          <a:endParaRPr lang="ru-RU"/>
        </a:p>
      </dgm:t>
    </dgm:pt>
    <dgm:pt modelId="{569AC621-322F-4668-894B-9339B9D98FA4}" type="sibTrans" cxnId="{DC1B372C-1B77-4FDC-9C10-9E8C97BF84AB}">
      <dgm:prSet/>
      <dgm:spPr/>
      <dgm:t>
        <a:bodyPr/>
        <a:lstStyle/>
        <a:p>
          <a:endParaRPr lang="ru-RU"/>
        </a:p>
      </dgm:t>
    </dgm:pt>
    <dgm:pt modelId="{A770B526-058C-4481-ACBF-D4BF0FC435C5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6-1=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2880AF-1141-437A-9EF5-0A0D73A5E567}" type="parTrans" cxnId="{76D0A826-4969-4256-9794-33BFD573D18B}">
      <dgm:prSet/>
      <dgm:spPr/>
      <dgm:t>
        <a:bodyPr/>
        <a:lstStyle/>
        <a:p>
          <a:endParaRPr lang="ru-RU"/>
        </a:p>
      </dgm:t>
    </dgm:pt>
    <dgm:pt modelId="{5800ADE5-F844-4487-8F44-BDA5FC573AA0}" type="sibTrans" cxnId="{76D0A826-4969-4256-9794-33BFD573D18B}">
      <dgm:prSet/>
      <dgm:spPr/>
      <dgm:t>
        <a:bodyPr/>
        <a:lstStyle/>
        <a:p>
          <a:endParaRPr lang="ru-RU"/>
        </a:p>
      </dgm:t>
    </dgm:pt>
    <dgm:pt modelId="{3F338725-ED5C-4875-B2B5-558B09DE6367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6-2=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B8099E-69CC-4B87-AFC0-540B782FD53A}" type="parTrans" cxnId="{53ADC80C-DA9A-45AE-8805-FF971DE79466}">
      <dgm:prSet/>
      <dgm:spPr/>
      <dgm:t>
        <a:bodyPr/>
        <a:lstStyle/>
        <a:p>
          <a:endParaRPr lang="ru-RU"/>
        </a:p>
      </dgm:t>
    </dgm:pt>
    <dgm:pt modelId="{9035D28E-BD86-4D7D-8459-BF03BEA4C8AE}" type="sibTrans" cxnId="{53ADC80C-DA9A-45AE-8805-FF971DE79466}">
      <dgm:prSet/>
      <dgm:spPr/>
      <dgm:t>
        <a:bodyPr/>
        <a:lstStyle/>
        <a:p>
          <a:endParaRPr lang="ru-RU"/>
        </a:p>
      </dgm:t>
    </dgm:pt>
    <dgm:pt modelId="{3BAA8FF9-B382-430D-8201-514F6188B5F5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6-3=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E9362F-7B79-4139-8D6F-7A3465BADDEB}" type="parTrans" cxnId="{F6A30D94-1FED-43EA-B7E1-C6E183EF40D2}">
      <dgm:prSet/>
      <dgm:spPr/>
      <dgm:t>
        <a:bodyPr/>
        <a:lstStyle/>
        <a:p>
          <a:endParaRPr lang="ru-RU"/>
        </a:p>
      </dgm:t>
    </dgm:pt>
    <dgm:pt modelId="{8634860C-58B3-4A93-B124-FF5A49563AEA}" type="sibTrans" cxnId="{F6A30D94-1FED-43EA-B7E1-C6E183EF40D2}">
      <dgm:prSet/>
      <dgm:spPr/>
      <dgm:t>
        <a:bodyPr/>
        <a:lstStyle/>
        <a:p>
          <a:endParaRPr lang="ru-RU"/>
        </a:p>
      </dgm:t>
    </dgm:pt>
    <dgm:pt modelId="{C72A95F2-1D59-4D0E-8C5B-B4E388B0ED9F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6-4=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9E8915-81CF-4448-845B-5AAC6BD4A916}" type="parTrans" cxnId="{DC75B785-7410-4A60-B438-B294B1C104FC}">
      <dgm:prSet/>
      <dgm:spPr/>
      <dgm:t>
        <a:bodyPr/>
        <a:lstStyle/>
        <a:p>
          <a:endParaRPr lang="ru-RU"/>
        </a:p>
      </dgm:t>
    </dgm:pt>
    <dgm:pt modelId="{2E3D131C-F3D5-4CBD-9265-7A61AECCD21B}" type="sibTrans" cxnId="{DC75B785-7410-4A60-B438-B294B1C104FC}">
      <dgm:prSet/>
      <dgm:spPr/>
      <dgm:t>
        <a:bodyPr/>
        <a:lstStyle/>
        <a:p>
          <a:endParaRPr lang="ru-RU"/>
        </a:p>
      </dgm:t>
    </dgm:pt>
    <dgm:pt modelId="{48A10767-A842-4E3C-BE08-1DC8C05DA8C9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6-5=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C80AA1-5BA1-4D78-A5AB-417DF474128D}" type="parTrans" cxnId="{388CEAF1-1BD7-4D81-A609-7B75E9816BC8}">
      <dgm:prSet/>
      <dgm:spPr/>
      <dgm:t>
        <a:bodyPr/>
        <a:lstStyle/>
        <a:p>
          <a:endParaRPr lang="ru-RU"/>
        </a:p>
      </dgm:t>
    </dgm:pt>
    <dgm:pt modelId="{4B235A5B-C976-4B3C-84E5-BE1029EAF212}" type="sibTrans" cxnId="{388CEAF1-1BD7-4D81-A609-7B75E9816BC8}">
      <dgm:prSet/>
      <dgm:spPr/>
      <dgm:t>
        <a:bodyPr/>
        <a:lstStyle/>
        <a:p>
          <a:endParaRPr lang="ru-RU"/>
        </a:p>
      </dgm:t>
    </dgm:pt>
    <dgm:pt modelId="{56F04737-3FBD-455A-BDC4-126F8D7B67CC}" type="pres">
      <dgm:prSet presAssocID="{60C71FDA-1FB3-4FD9-9FD0-DBB3F1A7C24F}" presName="diagram" presStyleCnt="0">
        <dgm:presLayoutVars>
          <dgm:dir/>
          <dgm:resizeHandles val="exact"/>
        </dgm:presLayoutVars>
      </dgm:prSet>
      <dgm:spPr/>
    </dgm:pt>
    <dgm:pt modelId="{2826D7D1-C850-4E23-AC73-ED9AD346F2D5}" type="pres">
      <dgm:prSet presAssocID="{8032590C-8871-46CE-9DE2-83C2FA7E75B0}" presName="node" presStyleLbl="node1" presStyleIdx="0" presStyleCnt="10" custScaleX="132459">
        <dgm:presLayoutVars>
          <dgm:bulletEnabled val="1"/>
        </dgm:presLayoutVars>
      </dgm:prSet>
      <dgm:spPr/>
    </dgm:pt>
    <dgm:pt modelId="{65E77852-00D6-4DE9-8C68-D0B968252AB3}" type="pres">
      <dgm:prSet presAssocID="{762CBA29-02A7-4522-9225-1C83325441EC}" presName="sibTrans" presStyleCnt="0"/>
      <dgm:spPr/>
    </dgm:pt>
    <dgm:pt modelId="{B23B59AE-4D15-4AA9-A850-589C3D81EC60}" type="pres">
      <dgm:prSet presAssocID="{DBA659BD-A926-4A95-A134-AB9FDEAD70AD}" presName="node" presStyleLbl="node1" presStyleIdx="1" presStyleCnt="10" custScaleX="132459">
        <dgm:presLayoutVars>
          <dgm:bulletEnabled val="1"/>
        </dgm:presLayoutVars>
      </dgm:prSet>
      <dgm:spPr/>
    </dgm:pt>
    <dgm:pt modelId="{3FB7EA68-D7B7-4909-901D-5809E3C960F0}" type="pres">
      <dgm:prSet presAssocID="{28EFD035-ADA8-418C-885B-2C24B5FA543E}" presName="sibTrans" presStyleCnt="0"/>
      <dgm:spPr/>
    </dgm:pt>
    <dgm:pt modelId="{673FF196-87D8-415C-A035-D4BA0E44C1C2}" type="pres">
      <dgm:prSet presAssocID="{96E49B04-92E8-491C-A1A9-12C8F31B8CB3}" presName="node" presStyleLbl="node1" presStyleIdx="2" presStyleCnt="10" custScaleX="132459">
        <dgm:presLayoutVars>
          <dgm:bulletEnabled val="1"/>
        </dgm:presLayoutVars>
      </dgm:prSet>
      <dgm:spPr/>
    </dgm:pt>
    <dgm:pt modelId="{92B5B3C6-99FB-4BBE-9EB1-D34DBE8A4E61}" type="pres">
      <dgm:prSet presAssocID="{011C4DF9-78EE-4957-B34C-14268872EA06}" presName="sibTrans" presStyleCnt="0"/>
      <dgm:spPr/>
    </dgm:pt>
    <dgm:pt modelId="{1F503470-822E-4302-9DEE-CFF74096FCDF}" type="pres">
      <dgm:prSet presAssocID="{8781E25C-6F8C-48D2-A97C-6AA4FCED9718}" presName="node" presStyleLbl="node1" presStyleIdx="3" presStyleCnt="10" custScaleX="132459">
        <dgm:presLayoutVars>
          <dgm:bulletEnabled val="1"/>
        </dgm:presLayoutVars>
      </dgm:prSet>
      <dgm:spPr/>
    </dgm:pt>
    <dgm:pt modelId="{CE3B0C2D-2A4E-46D3-9BAB-54B5FF191D2F}" type="pres">
      <dgm:prSet presAssocID="{C4202373-7B3F-4AB3-A484-06000755E265}" presName="sibTrans" presStyleCnt="0"/>
      <dgm:spPr/>
    </dgm:pt>
    <dgm:pt modelId="{FDBDCDB4-32D0-4C7B-A943-0D06D0BDC4A4}" type="pres">
      <dgm:prSet presAssocID="{F0F69430-D418-4F73-A8AA-A1706FB7CB55}" presName="node" presStyleLbl="node1" presStyleIdx="4" presStyleCnt="10" custScaleX="132459">
        <dgm:presLayoutVars>
          <dgm:bulletEnabled val="1"/>
        </dgm:presLayoutVars>
      </dgm:prSet>
      <dgm:spPr/>
    </dgm:pt>
    <dgm:pt modelId="{C05646AA-E2FA-4E8A-91A1-091BBB1965D2}" type="pres">
      <dgm:prSet presAssocID="{569AC621-322F-4668-894B-9339B9D98FA4}" presName="sibTrans" presStyleCnt="0"/>
      <dgm:spPr/>
    </dgm:pt>
    <dgm:pt modelId="{CC81FA42-6F06-447D-BB3E-2CFF3A24C4D5}" type="pres">
      <dgm:prSet presAssocID="{A770B526-058C-4481-ACBF-D4BF0FC435C5}" presName="node" presStyleLbl="node1" presStyleIdx="5" presStyleCnt="10" custScaleX="132459">
        <dgm:presLayoutVars>
          <dgm:bulletEnabled val="1"/>
        </dgm:presLayoutVars>
      </dgm:prSet>
      <dgm:spPr/>
    </dgm:pt>
    <dgm:pt modelId="{BFD74835-B885-48B6-9D71-001F87DB15F3}" type="pres">
      <dgm:prSet presAssocID="{5800ADE5-F844-4487-8F44-BDA5FC573AA0}" presName="sibTrans" presStyleCnt="0"/>
      <dgm:spPr/>
    </dgm:pt>
    <dgm:pt modelId="{E56A5581-94B9-43DB-AD27-19CAC96FB02F}" type="pres">
      <dgm:prSet presAssocID="{3F338725-ED5C-4875-B2B5-558B09DE6367}" presName="node" presStyleLbl="node1" presStyleIdx="6" presStyleCnt="10" custScaleX="132459">
        <dgm:presLayoutVars>
          <dgm:bulletEnabled val="1"/>
        </dgm:presLayoutVars>
      </dgm:prSet>
      <dgm:spPr/>
    </dgm:pt>
    <dgm:pt modelId="{EE5A066D-88A3-4B27-996F-DBAB341BAA03}" type="pres">
      <dgm:prSet presAssocID="{9035D28E-BD86-4D7D-8459-BF03BEA4C8AE}" presName="sibTrans" presStyleCnt="0"/>
      <dgm:spPr/>
    </dgm:pt>
    <dgm:pt modelId="{E1071261-C3C3-4867-AA93-EEA0924139E7}" type="pres">
      <dgm:prSet presAssocID="{3BAA8FF9-B382-430D-8201-514F6188B5F5}" presName="node" presStyleLbl="node1" presStyleIdx="7" presStyleCnt="10" custScaleX="132459">
        <dgm:presLayoutVars>
          <dgm:bulletEnabled val="1"/>
        </dgm:presLayoutVars>
      </dgm:prSet>
      <dgm:spPr/>
    </dgm:pt>
    <dgm:pt modelId="{64D10A42-4546-4C52-8654-E631F18E45D6}" type="pres">
      <dgm:prSet presAssocID="{8634860C-58B3-4A93-B124-FF5A49563AEA}" presName="sibTrans" presStyleCnt="0"/>
      <dgm:spPr/>
    </dgm:pt>
    <dgm:pt modelId="{BAB85581-A034-47DE-B5E0-B203BAFE8916}" type="pres">
      <dgm:prSet presAssocID="{C72A95F2-1D59-4D0E-8C5B-B4E388B0ED9F}" presName="node" presStyleLbl="node1" presStyleIdx="8" presStyleCnt="10" custScaleX="132459">
        <dgm:presLayoutVars>
          <dgm:bulletEnabled val="1"/>
        </dgm:presLayoutVars>
      </dgm:prSet>
      <dgm:spPr/>
    </dgm:pt>
    <dgm:pt modelId="{9786F51F-FF07-4115-8280-8941C2F206C8}" type="pres">
      <dgm:prSet presAssocID="{2E3D131C-F3D5-4CBD-9265-7A61AECCD21B}" presName="sibTrans" presStyleCnt="0"/>
      <dgm:spPr/>
    </dgm:pt>
    <dgm:pt modelId="{2C74BDE7-2260-4493-A2D4-371B1AD07AF5}" type="pres">
      <dgm:prSet presAssocID="{48A10767-A842-4E3C-BE08-1DC8C05DA8C9}" presName="node" presStyleLbl="node1" presStyleIdx="9" presStyleCnt="10" custScaleX="132459">
        <dgm:presLayoutVars>
          <dgm:bulletEnabled val="1"/>
        </dgm:presLayoutVars>
      </dgm:prSet>
      <dgm:spPr/>
    </dgm:pt>
  </dgm:ptLst>
  <dgm:cxnLst>
    <dgm:cxn modelId="{DC1B372C-1B77-4FDC-9C10-9E8C97BF84AB}" srcId="{60C71FDA-1FB3-4FD9-9FD0-DBB3F1A7C24F}" destId="{F0F69430-D418-4F73-A8AA-A1706FB7CB55}" srcOrd="4" destOrd="0" parTransId="{706833DF-721B-448C-AEE3-2ED588ACE72D}" sibTransId="{569AC621-322F-4668-894B-9339B9D98FA4}"/>
    <dgm:cxn modelId="{A9660FF7-2CF0-480E-9C23-21676DC12530}" type="presOf" srcId="{48A10767-A842-4E3C-BE08-1DC8C05DA8C9}" destId="{2C74BDE7-2260-4493-A2D4-371B1AD07AF5}" srcOrd="0" destOrd="0" presId="urn:microsoft.com/office/officeart/2005/8/layout/default"/>
    <dgm:cxn modelId="{E51C3C7D-5698-4A56-9F0A-C07A6ECD149B}" type="presOf" srcId="{3F338725-ED5C-4875-B2B5-558B09DE6367}" destId="{E56A5581-94B9-43DB-AD27-19CAC96FB02F}" srcOrd="0" destOrd="0" presId="urn:microsoft.com/office/officeart/2005/8/layout/default"/>
    <dgm:cxn modelId="{D72C0EF6-074E-4278-A902-00AD46FE6681}" type="presOf" srcId="{DBA659BD-A926-4A95-A134-AB9FDEAD70AD}" destId="{B23B59AE-4D15-4AA9-A850-589C3D81EC60}" srcOrd="0" destOrd="0" presId="urn:microsoft.com/office/officeart/2005/8/layout/default"/>
    <dgm:cxn modelId="{E0A00C98-2417-426D-A154-E565224254CE}" type="presOf" srcId="{8781E25C-6F8C-48D2-A97C-6AA4FCED9718}" destId="{1F503470-822E-4302-9DEE-CFF74096FCDF}" srcOrd="0" destOrd="0" presId="urn:microsoft.com/office/officeart/2005/8/layout/default"/>
    <dgm:cxn modelId="{7A292147-5C46-469D-86C3-1F3D87C905F3}" srcId="{60C71FDA-1FB3-4FD9-9FD0-DBB3F1A7C24F}" destId="{96E49B04-92E8-491C-A1A9-12C8F31B8CB3}" srcOrd="2" destOrd="0" parTransId="{EAC119A1-9DBD-47F1-B101-EA688E353387}" sibTransId="{011C4DF9-78EE-4957-B34C-14268872EA06}"/>
    <dgm:cxn modelId="{F6A30D94-1FED-43EA-B7E1-C6E183EF40D2}" srcId="{60C71FDA-1FB3-4FD9-9FD0-DBB3F1A7C24F}" destId="{3BAA8FF9-B382-430D-8201-514F6188B5F5}" srcOrd="7" destOrd="0" parTransId="{30E9362F-7B79-4139-8D6F-7A3465BADDEB}" sibTransId="{8634860C-58B3-4A93-B124-FF5A49563AEA}"/>
    <dgm:cxn modelId="{388CEAF1-1BD7-4D81-A609-7B75E9816BC8}" srcId="{60C71FDA-1FB3-4FD9-9FD0-DBB3F1A7C24F}" destId="{48A10767-A842-4E3C-BE08-1DC8C05DA8C9}" srcOrd="9" destOrd="0" parTransId="{68C80AA1-5BA1-4D78-A5AB-417DF474128D}" sibTransId="{4B235A5B-C976-4B3C-84E5-BE1029EAF212}"/>
    <dgm:cxn modelId="{04A9E705-9E23-412E-B0C4-9CF94BEF2D7B}" type="presOf" srcId="{A770B526-058C-4481-ACBF-D4BF0FC435C5}" destId="{CC81FA42-6F06-447D-BB3E-2CFF3A24C4D5}" srcOrd="0" destOrd="0" presId="urn:microsoft.com/office/officeart/2005/8/layout/default"/>
    <dgm:cxn modelId="{54D184CC-71A5-4821-A4B8-C0782AF5DF6F}" srcId="{60C71FDA-1FB3-4FD9-9FD0-DBB3F1A7C24F}" destId="{8032590C-8871-46CE-9DE2-83C2FA7E75B0}" srcOrd="0" destOrd="0" parTransId="{C89BB411-F4C3-4446-9C2E-931CAD8EBB31}" sibTransId="{762CBA29-02A7-4522-9225-1C83325441EC}"/>
    <dgm:cxn modelId="{76D0A826-4969-4256-9794-33BFD573D18B}" srcId="{60C71FDA-1FB3-4FD9-9FD0-DBB3F1A7C24F}" destId="{A770B526-058C-4481-ACBF-D4BF0FC435C5}" srcOrd="5" destOrd="0" parTransId="{D02880AF-1141-437A-9EF5-0A0D73A5E567}" sibTransId="{5800ADE5-F844-4487-8F44-BDA5FC573AA0}"/>
    <dgm:cxn modelId="{BB28C722-0349-491B-A0CB-30C2F578DAAB}" type="presOf" srcId="{C72A95F2-1D59-4D0E-8C5B-B4E388B0ED9F}" destId="{BAB85581-A034-47DE-B5E0-B203BAFE8916}" srcOrd="0" destOrd="0" presId="urn:microsoft.com/office/officeart/2005/8/layout/default"/>
    <dgm:cxn modelId="{25DD2DA8-C3F4-4291-BFEE-9B763E10E7D5}" srcId="{60C71FDA-1FB3-4FD9-9FD0-DBB3F1A7C24F}" destId="{DBA659BD-A926-4A95-A134-AB9FDEAD70AD}" srcOrd="1" destOrd="0" parTransId="{37BCA09A-B2A6-44EC-9485-2EB9683F1896}" sibTransId="{28EFD035-ADA8-418C-885B-2C24B5FA543E}"/>
    <dgm:cxn modelId="{C37C43BC-8827-4FF4-B393-0682D47102FE}" type="presOf" srcId="{3BAA8FF9-B382-430D-8201-514F6188B5F5}" destId="{E1071261-C3C3-4867-AA93-EEA0924139E7}" srcOrd="0" destOrd="0" presId="urn:microsoft.com/office/officeart/2005/8/layout/default"/>
    <dgm:cxn modelId="{DC75B785-7410-4A60-B438-B294B1C104FC}" srcId="{60C71FDA-1FB3-4FD9-9FD0-DBB3F1A7C24F}" destId="{C72A95F2-1D59-4D0E-8C5B-B4E388B0ED9F}" srcOrd="8" destOrd="0" parTransId="{079E8915-81CF-4448-845B-5AAC6BD4A916}" sibTransId="{2E3D131C-F3D5-4CBD-9265-7A61AECCD21B}"/>
    <dgm:cxn modelId="{9BE225DD-4745-4F46-BC96-A72C9E0CA47B}" type="presOf" srcId="{8032590C-8871-46CE-9DE2-83C2FA7E75B0}" destId="{2826D7D1-C850-4E23-AC73-ED9AD346F2D5}" srcOrd="0" destOrd="0" presId="urn:microsoft.com/office/officeart/2005/8/layout/default"/>
    <dgm:cxn modelId="{53ADC80C-DA9A-45AE-8805-FF971DE79466}" srcId="{60C71FDA-1FB3-4FD9-9FD0-DBB3F1A7C24F}" destId="{3F338725-ED5C-4875-B2B5-558B09DE6367}" srcOrd="6" destOrd="0" parTransId="{02B8099E-69CC-4B87-AFC0-540B782FD53A}" sibTransId="{9035D28E-BD86-4D7D-8459-BF03BEA4C8AE}"/>
    <dgm:cxn modelId="{676C1725-A430-4FC0-BFC2-1DCB3F3382B3}" srcId="{60C71FDA-1FB3-4FD9-9FD0-DBB3F1A7C24F}" destId="{8781E25C-6F8C-48D2-A97C-6AA4FCED9718}" srcOrd="3" destOrd="0" parTransId="{FFDBC657-14DC-47C7-B302-82F7EA76ED47}" sibTransId="{C4202373-7B3F-4AB3-A484-06000755E265}"/>
    <dgm:cxn modelId="{D6742642-FB05-45C1-8A2C-15CCEC8FEF9F}" type="presOf" srcId="{F0F69430-D418-4F73-A8AA-A1706FB7CB55}" destId="{FDBDCDB4-32D0-4C7B-A943-0D06D0BDC4A4}" srcOrd="0" destOrd="0" presId="urn:microsoft.com/office/officeart/2005/8/layout/default"/>
    <dgm:cxn modelId="{73229F3D-17F9-465F-BF3E-9EB773000F42}" type="presOf" srcId="{60C71FDA-1FB3-4FD9-9FD0-DBB3F1A7C24F}" destId="{56F04737-3FBD-455A-BDC4-126F8D7B67CC}" srcOrd="0" destOrd="0" presId="urn:microsoft.com/office/officeart/2005/8/layout/default"/>
    <dgm:cxn modelId="{C6B80C5F-6AC3-4E7D-ACEC-3CA564D53B4E}" type="presOf" srcId="{96E49B04-92E8-491C-A1A9-12C8F31B8CB3}" destId="{673FF196-87D8-415C-A035-D4BA0E44C1C2}" srcOrd="0" destOrd="0" presId="urn:microsoft.com/office/officeart/2005/8/layout/default"/>
    <dgm:cxn modelId="{8B9CE2A6-4517-48C2-9D44-B12FB2589AD4}" type="presParOf" srcId="{56F04737-3FBD-455A-BDC4-126F8D7B67CC}" destId="{2826D7D1-C850-4E23-AC73-ED9AD346F2D5}" srcOrd="0" destOrd="0" presId="urn:microsoft.com/office/officeart/2005/8/layout/default"/>
    <dgm:cxn modelId="{66580C60-4116-4795-8480-057FC21C4853}" type="presParOf" srcId="{56F04737-3FBD-455A-BDC4-126F8D7B67CC}" destId="{65E77852-00D6-4DE9-8C68-D0B968252AB3}" srcOrd="1" destOrd="0" presId="urn:microsoft.com/office/officeart/2005/8/layout/default"/>
    <dgm:cxn modelId="{D78917A6-6155-4982-9001-0A2A97BC10D5}" type="presParOf" srcId="{56F04737-3FBD-455A-BDC4-126F8D7B67CC}" destId="{B23B59AE-4D15-4AA9-A850-589C3D81EC60}" srcOrd="2" destOrd="0" presId="urn:microsoft.com/office/officeart/2005/8/layout/default"/>
    <dgm:cxn modelId="{9E9EA141-E884-4D90-8C5F-D0464C34F3BE}" type="presParOf" srcId="{56F04737-3FBD-455A-BDC4-126F8D7B67CC}" destId="{3FB7EA68-D7B7-4909-901D-5809E3C960F0}" srcOrd="3" destOrd="0" presId="urn:microsoft.com/office/officeart/2005/8/layout/default"/>
    <dgm:cxn modelId="{B928CC31-06DC-487E-8BEA-9FCFF683A823}" type="presParOf" srcId="{56F04737-3FBD-455A-BDC4-126F8D7B67CC}" destId="{673FF196-87D8-415C-A035-D4BA0E44C1C2}" srcOrd="4" destOrd="0" presId="urn:microsoft.com/office/officeart/2005/8/layout/default"/>
    <dgm:cxn modelId="{6F5E54A1-20DC-48AF-9BA6-4E87E8028D7B}" type="presParOf" srcId="{56F04737-3FBD-455A-BDC4-126F8D7B67CC}" destId="{92B5B3C6-99FB-4BBE-9EB1-D34DBE8A4E61}" srcOrd="5" destOrd="0" presId="urn:microsoft.com/office/officeart/2005/8/layout/default"/>
    <dgm:cxn modelId="{44854DFB-96C8-4FB8-A127-C1E4497569F2}" type="presParOf" srcId="{56F04737-3FBD-455A-BDC4-126F8D7B67CC}" destId="{1F503470-822E-4302-9DEE-CFF74096FCDF}" srcOrd="6" destOrd="0" presId="urn:microsoft.com/office/officeart/2005/8/layout/default"/>
    <dgm:cxn modelId="{66D9A8C3-8877-4871-ADF1-24E06A94F565}" type="presParOf" srcId="{56F04737-3FBD-455A-BDC4-126F8D7B67CC}" destId="{CE3B0C2D-2A4E-46D3-9BAB-54B5FF191D2F}" srcOrd="7" destOrd="0" presId="urn:microsoft.com/office/officeart/2005/8/layout/default"/>
    <dgm:cxn modelId="{8C03918D-BEEF-4C34-B12E-7EEB4F81E69E}" type="presParOf" srcId="{56F04737-3FBD-455A-BDC4-126F8D7B67CC}" destId="{FDBDCDB4-32D0-4C7B-A943-0D06D0BDC4A4}" srcOrd="8" destOrd="0" presId="urn:microsoft.com/office/officeart/2005/8/layout/default"/>
    <dgm:cxn modelId="{F6E2FAE6-5C2C-4337-8E3F-A51354C43635}" type="presParOf" srcId="{56F04737-3FBD-455A-BDC4-126F8D7B67CC}" destId="{C05646AA-E2FA-4E8A-91A1-091BBB1965D2}" srcOrd="9" destOrd="0" presId="urn:microsoft.com/office/officeart/2005/8/layout/default"/>
    <dgm:cxn modelId="{E425AD09-A73D-46EE-A88F-7BA4635A1798}" type="presParOf" srcId="{56F04737-3FBD-455A-BDC4-126F8D7B67CC}" destId="{CC81FA42-6F06-447D-BB3E-2CFF3A24C4D5}" srcOrd="10" destOrd="0" presId="urn:microsoft.com/office/officeart/2005/8/layout/default"/>
    <dgm:cxn modelId="{A703B17E-6947-4B58-AB6A-80625098E997}" type="presParOf" srcId="{56F04737-3FBD-455A-BDC4-126F8D7B67CC}" destId="{BFD74835-B885-48B6-9D71-001F87DB15F3}" srcOrd="11" destOrd="0" presId="urn:microsoft.com/office/officeart/2005/8/layout/default"/>
    <dgm:cxn modelId="{DBEED889-FB62-4860-83E4-8FD5943E8821}" type="presParOf" srcId="{56F04737-3FBD-455A-BDC4-126F8D7B67CC}" destId="{E56A5581-94B9-43DB-AD27-19CAC96FB02F}" srcOrd="12" destOrd="0" presId="urn:microsoft.com/office/officeart/2005/8/layout/default"/>
    <dgm:cxn modelId="{613F5D84-A44F-40D1-A967-130B87D22C6A}" type="presParOf" srcId="{56F04737-3FBD-455A-BDC4-126F8D7B67CC}" destId="{EE5A066D-88A3-4B27-996F-DBAB341BAA03}" srcOrd="13" destOrd="0" presId="urn:microsoft.com/office/officeart/2005/8/layout/default"/>
    <dgm:cxn modelId="{6F43D39C-2F11-47E6-9915-27F415900BA8}" type="presParOf" srcId="{56F04737-3FBD-455A-BDC4-126F8D7B67CC}" destId="{E1071261-C3C3-4867-AA93-EEA0924139E7}" srcOrd="14" destOrd="0" presId="urn:microsoft.com/office/officeart/2005/8/layout/default"/>
    <dgm:cxn modelId="{EFFD5638-838A-4E77-B16E-A8F157A19EB0}" type="presParOf" srcId="{56F04737-3FBD-455A-BDC4-126F8D7B67CC}" destId="{64D10A42-4546-4C52-8654-E631F18E45D6}" srcOrd="15" destOrd="0" presId="urn:microsoft.com/office/officeart/2005/8/layout/default"/>
    <dgm:cxn modelId="{C29C19A2-F05C-4B1E-A5EE-9AD33F7ED3A1}" type="presParOf" srcId="{56F04737-3FBD-455A-BDC4-126F8D7B67CC}" destId="{BAB85581-A034-47DE-B5E0-B203BAFE8916}" srcOrd="16" destOrd="0" presId="urn:microsoft.com/office/officeart/2005/8/layout/default"/>
    <dgm:cxn modelId="{45E08754-6E95-4E2E-8F79-97EC5036D95A}" type="presParOf" srcId="{56F04737-3FBD-455A-BDC4-126F8D7B67CC}" destId="{9786F51F-FF07-4115-8280-8941C2F206C8}" srcOrd="17" destOrd="0" presId="urn:microsoft.com/office/officeart/2005/8/layout/default"/>
    <dgm:cxn modelId="{C8CEB9F9-1268-408A-A8B6-C5A018BD2EBF}" type="presParOf" srcId="{56F04737-3FBD-455A-BDC4-126F8D7B67CC}" destId="{2C74BDE7-2260-4493-A2D4-371B1AD07AF5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FD522-2237-4A47-B058-9C765D2EFBA6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2CF731AA-3773-4781-86CE-D4B4166FB71D}">
      <dgm:prSet phldrT="[Текст]" custT="1"/>
      <dgm:spPr/>
      <dgm:t>
        <a:bodyPr/>
        <a:lstStyle/>
        <a:p>
          <a:r>
            <a:rPr lang="ru-RU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 + 1 = </a:t>
          </a:r>
          <a:endParaRPr lang="ru-RU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E190C1-6FE0-4E35-966D-34E63E199C52}" type="parTrans" cxnId="{5ADEA9A2-8C2C-4980-8CE6-EDAC68BA6249}">
      <dgm:prSet/>
      <dgm:spPr/>
      <dgm:t>
        <a:bodyPr/>
        <a:lstStyle/>
        <a:p>
          <a:endParaRPr lang="ru-RU"/>
        </a:p>
      </dgm:t>
    </dgm:pt>
    <dgm:pt modelId="{7E44AA73-E514-4078-BC56-FC724EC3E455}" type="sibTrans" cxnId="{5ADEA9A2-8C2C-4980-8CE6-EDAC68BA6249}">
      <dgm:prSet/>
      <dgm:spPr/>
      <dgm:t>
        <a:bodyPr/>
        <a:lstStyle/>
        <a:p>
          <a:endParaRPr lang="ru-RU"/>
        </a:p>
      </dgm:t>
    </dgm:pt>
    <dgm:pt modelId="{1E4C3F07-62AA-47AC-9537-9C319A1042D5}">
      <dgm:prSet custT="1"/>
      <dgm:spPr/>
      <dgm:t>
        <a:bodyPr/>
        <a:lstStyle/>
        <a:p>
          <a:pPr algn="ctr"/>
          <a:r>
            <a:rPr lang="ru-RU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+ 1 =  </a:t>
          </a:r>
          <a:endParaRPr lang="ru-RU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E0500E-7367-47B6-B907-0780FCB04E34}" type="parTrans" cxnId="{9A78ABF3-1A9A-4381-87E6-DBE97F219A61}">
      <dgm:prSet/>
      <dgm:spPr/>
      <dgm:t>
        <a:bodyPr/>
        <a:lstStyle/>
        <a:p>
          <a:endParaRPr lang="ru-RU"/>
        </a:p>
      </dgm:t>
    </dgm:pt>
    <dgm:pt modelId="{E9C428D1-2C87-444E-802F-F51BF14B9425}" type="sibTrans" cxnId="{9A78ABF3-1A9A-4381-87E6-DBE97F219A61}">
      <dgm:prSet/>
      <dgm:spPr/>
      <dgm:t>
        <a:bodyPr/>
        <a:lstStyle/>
        <a:p>
          <a:endParaRPr lang="ru-RU"/>
        </a:p>
      </dgm:t>
    </dgm:pt>
    <dgm:pt modelId="{B443066B-8E5B-4697-B312-01DFB1368E98}">
      <dgm:prSet custT="1"/>
      <dgm:spPr/>
      <dgm:t>
        <a:bodyPr/>
        <a:lstStyle/>
        <a:p>
          <a:r>
            <a:rPr lang="ru-RU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+ 1 = </a:t>
          </a:r>
          <a:endParaRPr lang="ru-RU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68AAB7-D3CC-4215-9C6F-485B79812ED3}" type="parTrans" cxnId="{555AE505-30B3-4CAC-A8B5-A02C93D949DC}">
      <dgm:prSet/>
      <dgm:spPr/>
      <dgm:t>
        <a:bodyPr/>
        <a:lstStyle/>
        <a:p>
          <a:endParaRPr lang="ru-RU"/>
        </a:p>
      </dgm:t>
    </dgm:pt>
    <dgm:pt modelId="{FEA6A6F3-0281-48E9-81CD-FDF077FF0366}" type="sibTrans" cxnId="{555AE505-30B3-4CAC-A8B5-A02C93D949DC}">
      <dgm:prSet/>
      <dgm:spPr/>
      <dgm:t>
        <a:bodyPr/>
        <a:lstStyle/>
        <a:p>
          <a:endParaRPr lang="ru-RU"/>
        </a:p>
      </dgm:t>
    </dgm:pt>
    <dgm:pt modelId="{C65C9F2E-5EF6-4FE7-B3B7-F4A4ED660451}">
      <dgm:prSet custT="1"/>
      <dgm:spPr/>
      <dgm:t>
        <a:bodyPr/>
        <a:lstStyle/>
        <a:p>
          <a:r>
            <a:rPr lang="ru-RU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– 1 = </a:t>
          </a:r>
          <a:endParaRPr lang="ru-RU" sz="28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7A7041D-5ADD-4C91-989B-8E5C40925A7E}" type="parTrans" cxnId="{C99982D5-4FDC-4685-915D-2ACAF8866DAB}">
      <dgm:prSet/>
      <dgm:spPr/>
      <dgm:t>
        <a:bodyPr/>
        <a:lstStyle/>
        <a:p>
          <a:endParaRPr lang="ru-RU"/>
        </a:p>
      </dgm:t>
    </dgm:pt>
    <dgm:pt modelId="{877FEBCB-D67E-46DB-BB37-D2AA03259714}" type="sibTrans" cxnId="{C99982D5-4FDC-4685-915D-2ACAF8866DAB}">
      <dgm:prSet/>
      <dgm:spPr/>
      <dgm:t>
        <a:bodyPr/>
        <a:lstStyle/>
        <a:p>
          <a:endParaRPr lang="ru-RU"/>
        </a:p>
      </dgm:t>
    </dgm:pt>
    <dgm:pt modelId="{36C67232-AE5A-4726-B112-0CB3F6815BF3}">
      <dgm:prSet custT="1"/>
      <dgm:spPr/>
      <dgm:t>
        <a:bodyPr/>
        <a:lstStyle/>
        <a:p>
          <a:r>
            <a:rPr lang="ru-RU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– 1 = </a:t>
          </a:r>
          <a:endParaRPr lang="ru-RU" sz="28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A8F9C5B-1858-4F02-90DB-C8BF08557EA6}" type="parTrans" cxnId="{0F3665B2-5BB2-44F1-B14B-2F9D893F9169}">
      <dgm:prSet/>
      <dgm:spPr/>
      <dgm:t>
        <a:bodyPr/>
        <a:lstStyle/>
        <a:p>
          <a:endParaRPr lang="ru-RU"/>
        </a:p>
      </dgm:t>
    </dgm:pt>
    <dgm:pt modelId="{FC60DA1E-D0A0-45EE-96FF-A96B61DBFD3A}" type="sibTrans" cxnId="{0F3665B2-5BB2-44F1-B14B-2F9D893F9169}">
      <dgm:prSet/>
      <dgm:spPr/>
      <dgm:t>
        <a:bodyPr/>
        <a:lstStyle/>
        <a:p>
          <a:endParaRPr lang="ru-RU"/>
        </a:p>
      </dgm:t>
    </dgm:pt>
    <dgm:pt modelId="{13C83026-1681-4FC9-97A2-5D42CA1245D1}">
      <dgm:prSet custT="1"/>
      <dgm:spPr/>
      <dgm:t>
        <a:bodyPr/>
        <a:lstStyle/>
        <a:p>
          <a:r>
            <a:rPr lang="ru-RU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– 1 = </a:t>
          </a:r>
          <a:endParaRPr lang="ru-RU" sz="28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8F1435-5AAD-45A9-882D-2836CA19CE89}" type="parTrans" cxnId="{90C62F69-FDB8-4035-A253-82A02CAC6B4E}">
      <dgm:prSet/>
      <dgm:spPr/>
      <dgm:t>
        <a:bodyPr/>
        <a:lstStyle/>
        <a:p>
          <a:endParaRPr lang="ru-RU"/>
        </a:p>
      </dgm:t>
    </dgm:pt>
    <dgm:pt modelId="{AFEA6CAC-1853-4527-ADDD-D1F8C435DB16}" type="sibTrans" cxnId="{90C62F69-FDB8-4035-A253-82A02CAC6B4E}">
      <dgm:prSet/>
      <dgm:spPr/>
      <dgm:t>
        <a:bodyPr/>
        <a:lstStyle/>
        <a:p>
          <a:endParaRPr lang="ru-RU"/>
        </a:p>
      </dgm:t>
    </dgm:pt>
    <dgm:pt modelId="{541C011F-0EB3-43E7-B943-7966946FD3D1}">
      <dgm:prSet custT="1"/>
      <dgm:spPr/>
      <dgm:t>
        <a:bodyPr/>
        <a:lstStyle/>
        <a:p>
          <a:r>
            <a:rPr lang="ru-RU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– 1 = </a:t>
          </a:r>
          <a:endParaRPr lang="ru-RU" sz="28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F307FF-AC52-4B8F-A43D-3B1C07D6781B}" type="parTrans" cxnId="{7FA0EA03-BB72-49D4-81C9-24430D574201}">
      <dgm:prSet/>
      <dgm:spPr/>
      <dgm:t>
        <a:bodyPr/>
        <a:lstStyle/>
        <a:p>
          <a:endParaRPr lang="ru-RU"/>
        </a:p>
      </dgm:t>
    </dgm:pt>
    <dgm:pt modelId="{9458CE69-DE9F-4613-8FBF-A2DF5F81557A}" type="sibTrans" cxnId="{7FA0EA03-BB72-49D4-81C9-24430D574201}">
      <dgm:prSet/>
      <dgm:spPr/>
      <dgm:t>
        <a:bodyPr/>
        <a:lstStyle/>
        <a:p>
          <a:endParaRPr lang="ru-RU"/>
        </a:p>
      </dgm:t>
    </dgm:pt>
    <dgm:pt modelId="{35A184C8-0BC8-4297-83D0-92874C2ACBF2}">
      <dgm:prSet custT="1"/>
      <dgm:spPr/>
      <dgm:t>
        <a:bodyPr/>
        <a:lstStyle/>
        <a:p>
          <a:r>
            <a:rPr lang="ru-RU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2 - 1 =   </a:t>
          </a:r>
          <a:endParaRPr lang="ru-RU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D5517C3-982F-4C28-8409-965E31C692C1}" type="parTrans" cxnId="{3FF158B3-2268-4203-91D5-4161F6B36D1F}">
      <dgm:prSet/>
      <dgm:spPr/>
      <dgm:t>
        <a:bodyPr/>
        <a:lstStyle/>
        <a:p>
          <a:endParaRPr lang="ru-RU"/>
        </a:p>
      </dgm:t>
    </dgm:pt>
    <dgm:pt modelId="{CF838B82-7946-4DED-85DE-5B931FB89E09}" type="sibTrans" cxnId="{3FF158B3-2268-4203-91D5-4161F6B36D1F}">
      <dgm:prSet/>
      <dgm:spPr/>
      <dgm:t>
        <a:bodyPr/>
        <a:lstStyle/>
        <a:p>
          <a:endParaRPr lang="ru-RU"/>
        </a:p>
      </dgm:t>
    </dgm:pt>
    <dgm:pt modelId="{EB80F015-925F-4F32-A552-E596571951B8}">
      <dgm:prSet custT="1"/>
      <dgm:spPr/>
      <dgm:t>
        <a:bodyPr/>
        <a:lstStyle/>
        <a:p>
          <a:r>
            <a:rPr lang="ru-RU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+ 1 = </a:t>
          </a:r>
          <a:endParaRPr lang="ru-RU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53F7DBC-0D54-4BA4-9DD0-463BF252837D}" type="parTrans" cxnId="{896B2782-C0ED-4C71-BA96-7F4C22E6ADAA}">
      <dgm:prSet/>
      <dgm:spPr/>
      <dgm:t>
        <a:bodyPr/>
        <a:lstStyle/>
        <a:p>
          <a:endParaRPr lang="ru-RU"/>
        </a:p>
      </dgm:t>
    </dgm:pt>
    <dgm:pt modelId="{3327FA2A-A70D-4742-B122-1937C6C0CDB0}" type="sibTrans" cxnId="{896B2782-C0ED-4C71-BA96-7F4C22E6ADAA}">
      <dgm:prSet/>
      <dgm:spPr/>
      <dgm:t>
        <a:bodyPr/>
        <a:lstStyle/>
        <a:p>
          <a:endParaRPr lang="ru-RU"/>
        </a:p>
      </dgm:t>
    </dgm:pt>
    <dgm:pt modelId="{FBC16E3D-6D6B-4F2F-BF4C-6B5EEF76612D}">
      <dgm:prSet custT="1"/>
      <dgm:spPr/>
      <dgm:t>
        <a:bodyPr/>
        <a:lstStyle/>
        <a:p>
          <a:r>
            <a:rPr lang="ru-RU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+ 1 = </a:t>
          </a:r>
          <a:endParaRPr lang="ru-RU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DBD1022-431A-4C8B-A2CF-85644ADC8885}" type="parTrans" cxnId="{BDA213D1-E804-4EC9-A284-25C060ED5273}">
      <dgm:prSet/>
      <dgm:spPr/>
      <dgm:t>
        <a:bodyPr/>
        <a:lstStyle/>
        <a:p>
          <a:endParaRPr lang="ru-RU"/>
        </a:p>
      </dgm:t>
    </dgm:pt>
    <dgm:pt modelId="{8C9D8509-A528-4EA2-9540-21F311BFDCD0}" type="sibTrans" cxnId="{BDA213D1-E804-4EC9-A284-25C060ED5273}">
      <dgm:prSet/>
      <dgm:spPr/>
      <dgm:t>
        <a:bodyPr/>
        <a:lstStyle/>
        <a:p>
          <a:endParaRPr lang="ru-RU"/>
        </a:p>
      </dgm:t>
    </dgm:pt>
    <dgm:pt modelId="{01CF5964-C233-4934-BFDD-80AFD8AACA45}" type="pres">
      <dgm:prSet presAssocID="{153FD522-2237-4A47-B058-9C765D2EFBA6}" presName="diagram" presStyleCnt="0">
        <dgm:presLayoutVars>
          <dgm:dir/>
          <dgm:resizeHandles val="exact"/>
        </dgm:presLayoutVars>
      </dgm:prSet>
      <dgm:spPr/>
    </dgm:pt>
    <dgm:pt modelId="{57751EF0-FC4F-46C2-8AC5-B6FE65014165}" type="pres">
      <dgm:prSet presAssocID="{2CF731AA-3773-4781-86CE-D4B4166FB71D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90D19FD-C02E-4523-B1EF-C0F95E3816F8}" type="pres">
      <dgm:prSet presAssocID="{7E44AA73-E514-4078-BC56-FC724EC3E455}" presName="sibTrans" presStyleCnt="0"/>
      <dgm:spPr/>
    </dgm:pt>
    <dgm:pt modelId="{F37F7966-8E98-4AC7-85B8-A9A8A2D5926E}" type="pres">
      <dgm:prSet presAssocID="{1E4C3F07-62AA-47AC-9537-9C319A1042D5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77121EA-DA71-49B6-B6DC-752FA18C9466}" type="pres">
      <dgm:prSet presAssocID="{E9C428D1-2C87-444E-802F-F51BF14B9425}" presName="sibTrans" presStyleCnt="0"/>
      <dgm:spPr/>
    </dgm:pt>
    <dgm:pt modelId="{0132EC38-50AD-4F6F-B2DB-8E306E7C8E35}" type="pres">
      <dgm:prSet presAssocID="{B443066B-8E5B-4697-B312-01DFB1368E98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80DCD9-14D7-4155-8ED7-D81ECCE93C28}" type="pres">
      <dgm:prSet presAssocID="{FEA6A6F3-0281-48E9-81CD-FDF077FF0366}" presName="sibTrans" presStyleCnt="0"/>
      <dgm:spPr/>
    </dgm:pt>
    <dgm:pt modelId="{A7DE246D-C51B-4B27-ADB2-E8BE6CF52107}" type="pres">
      <dgm:prSet presAssocID="{EB80F015-925F-4F32-A552-E596571951B8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64421D-0249-4D25-9D80-D890D3A720C8}" type="pres">
      <dgm:prSet presAssocID="{3327FA2A-A70D-4742-B122-1937C6C0CDB0}" presName="sibTrans" presStyleCnt="0"/>
      <dgm:spPr/>
    </dgm:pt>
    <dgm:pt modelId="{8AB5515C-4328-4052-A03D-7679266BEABD}" type="pres">
      <dgm:prSet presAssocID="{FBC16E3D-6D6B-4F2F-BF4C-6B5EEF76612D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8817F3-DE80-4F6F-B6B7-B6367C18DABD}" type="pres">
      <dgm:prSet presAssocID="{8C9D8509-A528-4EA2-9540-21F311BFDCD0}" presName="sibTrans" presStyleCnt="0"/>
      <dgm:spPr/>
    </dgm:pt>
    <dgm:pt modelId="{2F7E4357-E8D7-4E60-90F8-C4114C1C0FF6}" type="pres">
      <dgm:prSet presAssocID="{C65C9F2E-5EF6-4FE7-B3B7-F4A4ED660451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B8117C8-5EB8-4AF1-BC2D-A6654853515D}" type="pres">
      <dgm:prSet presAssocID="{877FEBCB-D67E-46DB-BB37-D2AA03259714}" presName="sibTrans" presStyleCnt="0"/>
      <dgm:spPr/>
    </dgm:pt>
    <dgm:pt modelId="{87B2124A-5357-4DB9-AC4E-37DD04635DFD}" type="pres">
      <dgm:prSet presAssocID="{36C67232-AE5A-4726-B112-0CB3F6815BF3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0FA1A5A-13FB-48FB-B5DB-E908D852FA87}" type="pres">
      <dgm:prSet presAssocID="{FC60DA1E-D0A0-45EE-96FF-A96B61DBFD3A}" presName="sibTrans" presStyleCnt="0"/>
      <dgm:spPr/>
    </dgm:pt>
    <dgm:pt modelId="{502E6FD6-9A21-41E4-BF83-838662E85A76}" type="pres">
      <dgm:prSet presAssocID="{13C83026-1681-4FC9-97A2-5D42CA1245D1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3F3D81-444A-436E-BA4A-0EF5400B8749}" type="pres">
      <dgm:prSet presAssocID="{AFEA6CAC-1853-4527-ADDD-D1F8C435DB16}" presName="sibTrans" presStyleCnt="0"/>
      <dgm:spPr/>
    </dgm:pt>
    <dgm:pt modelId="{24426C47-F2AB-4465-9F2F-31E596ECCC7F}" type="pres">
      <dgm:prSet presAssocID="{541C011F-0EB3-43E7-B943-7966946FD3D1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0989B36-FEDD-4D3D-8751-90B44B42D135}" type="pres">
      <dgm:prSet presAssocID="{9458CE69-DE9F-4613-8FBF-A2DF5F81557A}" presName="sibTrans" presStyleCnt="0"/>
      <dgm:spPr/>
    </dgm:pt>
    <dgm:pt modelId="{2CF28B5D-C34B-4491-928A-4C45751D1483}" type="pres">
      <dgm:prSet presAssocID="{35A184C8-0BC8-4297-83D0-92874C2ACBF2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55AE505-30B3-4CAC-A8B5-A02C93D949DC}" srcId="{153FD522-2237-4A47-B058-9C765D2EFBA6}" destId="{B443066B-8E5B-4697-B312-01DFB1368E98}" srcOrd="2" destOrd="0" parTransId="{2E68AAB7-D3CC-4215-9C6F-485B79812ED3}" sibTransId="{FEA6A6F3-0281-48E9-81CD-FDF077FF0366}"/>
    <dgm:cxn modelId="{C549FC6A-0F9A-42A5-9321-4F8879344BB5}" type="presOf" srcId="{35A184C8-0BC8-4297-83D0-92874C2ACBF2}" destId="{2CF28B5D-C34B-4491-928A-4C45751D1483}" srcOrd="0" destOrd="0" presId="urn:microsoft.com/office/officeart/2005/8/layout/default"/>
    <dgm:cxn modelId="{0F3665B2-5BB2-44F1-B14B-2F9D893F9169}" srcId="{153FD522-2237-4A47-B058-9C765D2EFBA6}" destId="{36C67232-AE5A-4726-B112-0CB3F6815BF3}" srcOrd="6" destOrd="0" parTransId="{6A8F9C5B-1858-4F02-90DB-C8BF08557EA6}" sibTransId="{FC60DA1E-D0A0-45EE-96FF-A96B61DBFD3A}"/>
    <dgm:cxn modelId="{7FA0EA03-BB72-49D4-81C9-24430D574201}" srcId="{153FD522-2237-4A47-B058-9C765D2EFBA6}" destId="{541C011F-0EB3-43E7-B943-7966946FD3D1}" srcOrd="8" destOrd="0" parTransId="{C0F307FF-AC52-4B8F-A43D-3B1C07D6781B}" sibTransId="{9458CE69-DE9F-4613-8FBF-A2DF5F81557A}"/>
    <dgm:cxn modelId="{98235AE2-1715-4753-A090-850E05DD2E0E}" type="presOf" srcId="{36C67232-AE5A-4726-B112-0CB3F6815BF3}" destId="{87B2124A-5357-4DB9-AC4E-37DD04635DFD}" srcOrd="0" destOrd="0" presId="urn:microsoft.com/office/officeart/2005/8/layout/default"/>
    <dgm:cxn modelId="{C99982D5-4FDC-4685-915D-2ACAF8866DAB}" srcId="{153FD522-2237-4A47-B058-9C765D2EFBA6}" destId="{C65C9F2E-5EF6-4FE7-B3B7-F4A4ED660451}" srcOrd="5" destOrd="0" parTransId="{97A7041D-5ADD-4C91-989B-8E5C40925A7E}" sibTransId="{877FEBCB-D67E-46DB-BB37-D2AA03259714}"/>
    <dgm:cxn modelId="{F8CEA00F-C69F-4D17-8D70-DFC7B58A36EA}" type="presOf" srcId="{1E4C3F07-62AA-47AC-9537-9C319A1042D5}" destId="{F37F7966-8E98-4AC7-85B8-A9A8A2D5926E}" srcOrd="0" destOrd="0" presId="urn:microsoft.com/office/officeart/2005/8/layout/default"/>
    <dgm:cxn modelId="{3FF158B3-2268-4203-91D5-4161F6B36D1F}" srcId="{153FD522-2237-4A47-B058-9C765D2EFBA6}" destId="{35A184C8-0BC8-4297-83D0-92874C2ACBF2}" srcOrd="9" destOrd="0" parTransId="{CD5517C3-982F-4C28-8409-965E31C692C1}" sibTransId="{CF838B82-7946-4DED-85DE-5B931FB89E09}"/>
    <dgm:cxn modelId="{3C455314-D3F3-4975-81B3-FF3CC3A85DA5}" type="presOf" srcId="{EB80F015-925F-4F32-A552-E596571951B8}" destId="{A7DE246D-C51B-4B27-ADB2-E8BE6CF52107}" srcOrd="0" destOrd="0" presId="urn:microsoft.com/office/officeart/2005/8/layout/default"/>
    <dgm:cxn modelId="{5ADEA9A2-8C2C-4980-8CE6-EDAC68BA6249}" srcId="{153FD522-2237-4A47-B058-9C765D2EFBA6}" destId="{2CF731AA-3773-4781-86CE-D4B4166FB71D}" srcOrd="0" destOrd="0" parTransId="{2FE190C1-6FE0-4E35-966D-34E63E199C52}" sibTransId="{7E44AA73-E514-4078-BC56-FC724EC3E455}"/>
    <dgm:cxn modelId="{3A1FF7A1-11BE-447B-9C77-9BB5B2DEFEF0}" type="presOf" srcId="{C65C9F2E-5EF6-4FE7-B3B7-F4A4ED660451}" destId="{2F7E4357-E8D7-4E60-90F8-C4114C1C0FF6}" srcOrd="0" destOrd="0" presId="urn:microsoft.com/office/officeart/2005/8/layout/default"/>
    <dgm:cxn modelId="{18C7FDA6-1BF0-4F4D-B7C4-2CCA1BB111CE}" type="presOf" srcId="{13C83026-1681-4FC9-97A2-5D42CA1245D1}" destId="{502E6FD6-9A21-41E4-BF83-838662E85A76}" srcOrd="0" destOrd="0" presId="urn:microsoft.com/office/officeart/2005/8/layout/default"/>
    <dgm:cxn modelId="{F583F37C-9061-4B21-9A78-D0C5BCB36F39}" type="presOf" srcId="{FBC16E3D-6D6B-4F2F-BF4C-6B5EEF76612D}" destId="{8AB5515C-4328-4052-A03D-7679266BEABD}" srcOrd="0" destOrd="0" presId="urn:microsoft.com/office/officeart/2005/8/layout/default"/>
    <dgm:cxn modelId="{71C38E98-1113-4CB6-85A2-9F833BE554D7}" type="presOf" srcId="{B443066B-8E5B-4697-B312-01DFB1368E98}" destId="{0132EC38-50AD-4F6F-B2DB-8E306E7C8E35}" srcOrd="0" destOrd="0" presId="urn:microsoft.com/office/officeart/2005/8/layout/default"/>
    <dgm:cxn modelId="{BDA213D1-E804-4EC9-A284-25C060ED5273}" srcId="{153FD522-2237-4A47-B058-9C765D2EFBA6}" destId="{FBC16E3D-6D6B-4F2F-BF4C-6B5EEF76612D}" srcOrd="4" destOrd="0" parTransId="{8DBD1022-431A-4C8B-A2CF-85644ADC8885}" sibTransId="{8C9D8509-A528-4EA2-9540-21F311BFDCD0}"/>
    <dgm:cxn modelId="{D32DA83B-0484-4BDC-B55F-A71732B8660C}" type="presOf" srcId="{153FD522-2237-4A47-B058-9C765D2EFBA6}" destId="{01CF5964-C233-4934-BFDD-80AFD8AACA45}" srcOrd="0" destOrd="0" presId="urn:microsoft.com/office/officeart/2005/8/layout/default"/>
    <dgm:cxn modelId="{9A78ABF3-1A9A-4381-87E6-DBE97F219A61}" srcId="{153FD522-2237-4A47-B058-9C765D2EFBA6}" destId="{1E4C3F07-62AA-47AC-9537-9C319A1042D5}" srcOrd="1" destOrd="0" parTransId="{83E0500E-7367-47B6-B907-0780FCB04E34}" sibTransId="{E9C428D1-2C87-444E-802F-F51BF14B9425}"/>
    <dgm:cxn modelId="{896B2782-C0ED-4C71-BA96-7F4C22E6ADAA}" srcId="{153FD522-2237-4A47-B058-9C765D2EFBA6}" destId="{EB80F015-925F-4F32-A552-E596571951B8}" srcOrd="3" destOrd="0" parTransId="{653F7DBC-0D54-4BA4-9DD0-463BF252837D}" sibTransId="{3327FA2A-A70D-4742-B122-1937C6C0CDB0}"/>
    <dgm:cxn modelId="{A440AC91-C7E9-4FD0-A13E-2B8916B85A8A}" type="presOf" srcId="{541C011F-0EB3-43E7-B943-7966946FD3D1}" destId="{24426C47-F2AB-4465-9F2F-31E596ECCC7F}" srcOrd="0" destOrd="0" presId="urn:microsoft.com/office/officeart/2005/8/layout/default"/>
    <dgm:cxn modelId="{54492081-5FEB-423C-8EE7-D77814EB8F42}" type="presOf" srcId="{2CF731AA-3773-4781-86CE-D4B4166FB71D}" destId="{57751EF0-FC4F-46C2-8AC5-B6FE65014165}" srcOrd="0" destOrd="0" presId="urn:microsoft.com/office/officeart/2005/8/layout/default"/>
    <dgm:cxn modelId="{90C62F69-FDB8-4035-A253-82A02CAC6B4E}" srcId="{153FD522-2237-4A47-B058-9C765D2EFBA6}" destId="{13C83026-1681-4FC9-97A2-5D42CA1245D1}" srcOrd="7" destOrd="0" parTransId="{238F1435-5AAD-45A9-882D-2836CA19CE89}" sibTransId="{AFEA6CAC-1853-4527-ADDD-D1F8C435DB16}"/>
    <dgm:cxn modelId="{425F39F0-E552-413C-B7AF-2713EA6B2225}" type="presParOf" srcId="{01CF5964-C233-4934-BFDD-80AFD8AACA45}" destId="{57751EF0-FC4F-46C2-8AC5-B6FE65014165}" srcOrd="0" destOrd="0" presId="urn:microsoft.com/office/officeart/2005/8/layout/default"/>
    <dgm:cxn modelId="{BAA21FED-CC0D-47DD-A445-B97297484197}" type="presParOf" srcId="{01CF5964-C233-4934-BFDD-80AFD8AACA45}" destId="{890D19FD-C02E-4523-B1EF-C0F95E3816F8}" srcOrd="1" destOrd="0" presId="urn:microsoft.com/office/officeart/2005/8/layout/default"/>
    <dgm:cxn modelId="{F555DC73-1B0A-4866-9E49-39F9FD9FCA31}" type="presParOf" srcId="{01CF5964-C233-4934-BFDD-80AFD8AACA45}" destId="{F37F7966-8E98-4AC7-85B8-A9A8A2D5926E}" srcOrd="2" destOrd="0" presId="urn:microsoft.com/office/officeart/2005/8/layout/default"/>
    <dgm:cxn modelId="{741BC6B7-F663-49E3-A12B-8D45DE2C9DB9}" type="presParOf" srcId="{01CF5964-C233-4934-BFDD-80AFD8AACA45}" destId="{477121EA-DA71-49B6-B6DC-752FA18C9466}" srcOrd="3" destOrd="0" presId="urn:microsoft.com/office/officeart/2005/8/layout/default"/>
    <dgm:cxn modelId="{37EFDA96-39C7-4D18-BD24-F08EF4941A5F}" type="presParOf" srcId="{01CF5964-C233-4934-BFDD-80AFD8AACA45}" destId="{0132EC38-50AD-4F6F-B2DB-8E306E7C8E35}" srcOrd="4" destOrd="0" presId="urn:microsoft.com/office/officeart/2005/8/layout/default"/>
    <dgm:cxn modelId="{B6048B8C-E0DE-4B8E-ABCB-936D5D41F41E}" type="presParOf" srcId="{01CF5964-C233-4934-BFDD-80AFD8AACA45}" destId="{7280DCD9-14D7-4155-8ED7-D81ECCE93C28}" srcOrd="5" destOrd="0" presId="urn:microsoft.com/office/officeart/2005/8/layout/default"/>
    <dgm:cxn modelId="{A910B43D-9794-4CEE-8FEE-8BC3742B42F8}" type="presParOf" srcId="{01CF5964-C233-4934-BFDD-80AFD8AACA45}" destId="{A7DE246D-C51B-4B27-ADB2-E8BE6CF52107}" srcOrd="6" destOrd="0" presId="urn:microsoft.com/office/officeart/2005/8/layout/default"/>
    <dgm:cxn modelId="{E3B152C5-5633-4F82-B781-104C2887B1AD}" type="presParOf" srcId="{01CF5964-C233-4934-BFDD-80AFD8AACA45}" destId="{8E64421D-0249-4D25-9D80-D890D3A720C8}" srcOrd="7" destOrd="0" presId="urn:microsoft.com/office/officeart/2005/8/layout/default"/>
    <dgm:cxn modelId="{EFA82E1D-6F3A-4AEA-BC3E-96BB4A69B931}" type="presParOf" srcId="{01CF5964-C233-4934-BFDD-80AFD8AACA45}" destId="{8AB5515C-4328-4052-A03D-7679266BEABD}" srcOrd="8" destOrd="0" presId="urn:microsoft.com/office/officeart/2005/8/layout/default"/>
    <dgm:cxn modelId="{A681B767-270F-4112-BA8C-FE7C355B13D0}" type="presParOf" srcId="{01CF5964-C233-4934-BFDD-80AFD8AACA45}" destId="{A58817F3-DE80-4F6F-B6B7-B6367C18DABD}" srcOrd="9" destOrd="0" presId="urn:microsoft.com/office/officeart/2005/8/layout/default"/>
    <dgm:cxn modelId="{95A20A76-5A39-484D-B429-421DF62FCAB3}" type="presParOf" srcId="{01CF5964-C233-4934-BFDD-80AFD8AACA45}" destId="{2F7E4357-E8D7-4E60-90F8-C4114C1C0FF6}" srcOrd="10" destOrd="0" presId="urn:microsoft.com/office/officeart/2005/8/layout/default"/>
    <dgm:cxn modelId="{6B1E30AA-6850-4A94-A047-82714B9D83B4}" type="presParOf" srcId="{01CF5964-C233-4934-BFDD-80AFD8AACA45}" destId="{DB8117C8-5EB8-4AF1-BC2D-A6654853515D}" srcOrd="11" destOrd="0" presId="urn:microsoft.com/office/officeart/2005/8/layout/default"/>
    <dgm:cxn modelId="{E4364666-54F9-4A59-B904-A3446CC9321F}" type="presParOf" srcId="{01CF5964-C233-4934-BFDD-80AFD8AACA45}" destId="{87B2124A-5357-4DB9-AC4E-37DD04635DFD}" srcOrd="12" destOrd="0" presId="urn:microsoft.com/office/officeart/2005/8/layout/default"/>
    <dgm:cxn modelId="{C0455998-35FF-4828-B327-47355C427C23}" type="presParOf" srcId="{01CF5964-C233-4934-BFDD-80AFD8AACA45}" destId="{B0FA1A5A-13FB-48FB-B5DB-E908D852FA87}" srcOrd="13" destOrd="0" presId="urn:microsoft.com/office/officeart/2005/8/layout/default"/>
    <dgm:cxn modelId="{44858399-1085-4C67-8BC6-83BB70C78A33}" type="presParOf" srcId="{01CF5964-C233-4934-BFDD-80AFD8AACA45}" destId="{502E6FD6-9A21-41E4-BF83-838662E85A76}" srcOrd="14" destOrd="0" presId="urn:microsoft.com/office/officeart/2005/8/layout/default"/>
    <dgm:cxn modelId="{B3006B9E-87ED-4988-A987-ED7BCCDC5516}" type="presParOf" srcId="{01CF5964-C233-4934-BFDD-80AFD8AACA45}" destId="{493F3D81-444A-436E-BA4A-0EF5400B8749}" srcOrd="15" destOrd="0" presId="urn:microsoft.com/office/officeart/2005/8/layout/default"/>
    <dgm:cxn modelId="{CB1B1C68-94A0-40A0-9841-E458CF3875F3}" type="presParOf" srcId="{01CF5964-C233-4934-BFDD-80AFD8AACA45}" destId="{24426C47-F2AB-4465-9F2F-31E596ECCC7F}" srcOrd="16" destOrd="0" presId="urn:microsoft.com/office/officeart/2005/8/layout/default"/>
    <dgm:cxn modelId="{27229549-9CF1-4840-8E3C-3F76DF2FCECE}" type="presParOf" srcId="{01CF5964-C233-4934-BFDD-80AFD8AACA45}" destId="{E0989B36-FEDD-4D3D-8751-90B44B42D135}" srcOrd="17" destOrd="0" presId="urn:microsoft.com/office/officeart/2005/8/layout/default"/>
    <dgm:cxn modelId="{8AA55AF6-0858-462D-80D5-15C3E9DE0802}" type="presParOf" srcId="{01CF5964-C233-4934-BFDD-80AFD8AACA45}" destId="{2CF28B5D-C34B-4491-928A-4C45751D1483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239581-E824-4C77-839B-A2F3F5867CD7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</dgm:pt>
    <dgm:pt modelId="{06D6778D-B5CC-42F7-AE77-5CD98673AEFE}">
      <dgm:prSet phldrT="[Текст]"/>
      <dgm:spPr/>
      <dgm:t>
        <a:bodyPr/>
        <a:lstStyle/>
        <a:p>
          <a:r>
            <a:rPr lang="uk-UA" dirty="0" smtClean="0"/>
            <a:t>5 + 1 =</a:t>
          </a:r>
          <a:endParaRPr lang="ru-RU" dirty="0"/>
        </a:p>
      </dgm:t>
    </dgm:pt>
    <dgm:pt modelId="{34995DD0-F3F0-41F0-8D54-5690D009CF3A}" type="parTrans" cxnId="{C47ECBBB-11CB-4454-A236-74C93C34B6BD}">
      <dgm:prSet/>
      <dgm:spPr/>
      <dgm:t>
        <a:bodyPr/>
        <a:lstStyle/>
        <a:p>
          <a:endParaRPr lang="ru-RU"/>
        </a:p>
      </dgm:t>
    </dgm:pt>
    <dgm:pt modelId="{BA69684C-4E5E-404D-AC2E-8E448EC62AED}" type="sibTrans" cxnId="{C47ECBBB-11CB-4454-A236-74C93C34B6BD}">
      <dgm:prSet/>
      <dgm:spPr/>
      <dgm:t>
        <a:bodyPr/>
        <a:lstStyle/>
        <a:p>
          <a:endParaRPr lang="ru-RU"/>
        </a:p>
      </dgm:t>
    </dgm:pt>
    <dgm:pt modelId="{42FCE32A-D292-496D-8F12-4E0CC5D8C8AE}">
      <dgm:prSet phldrT="[Текст]"/>
      <dgm:spPr/>
      <dgm:t>
        <a:bodyPr/>
        <a:lstStyle/>
        <a:p>
          <a:r>
            <a:rPr lang="uk-UA" dirty="0" smtClean="0"/>
            <a:t>3 + 2 =</a:t>
          </a:r>
          <a:endParaRPr lang="ru-RU" dirty="0"/>
        </a:p>
      </dgm:t>
    </dgm:pt>
    <dgm:pt modelId="{F143F910-431A-4295-819D-601BB8F8ACE1}" type="parTrans" cxnId="{34A7D3BF-6FA1-4D14-A13B-7D655FD47373}">
      <dgm:prSet/>
      <dgm:spPr/>
      <dgm:t>
        <a:bodyPr/>
        <a:lstStyle/>
        <a:p>
          <a:endParaRPr lang="ru-RU"/>
        </a:p>
      </dgm:t>
    </dgm:pt>
    <dgm:pt modelId="{283823DE-B677-4BE1-BBD8-891C186B3442}" type="sibTrans" cxnId="{34A7D3BF-6FA1-4D14-A13B-7D655FD47373}">
      <dgm:prSet/>
      <dgm:spPr/>
      <dgm:t>
        <a:bodyPr/>
        <a:lstStyle/>
        <a:p>
          <a:endParaRPr lang="ru-RU"/>
        </a:p>
      </dgm:t>
    </dgm:pt>
    <dgm:pt modelId="{ED674AA6-ADB8-43F1-976E-E59427C3CE79}">
      <dgm:prSet phldrT="[Текст]"/>
      <dgm:spPr/>
      <dgm:t>
        <a:bodyPr/>
        <a:lstStyle/>
        <a:p>
          <a:r>
            <a:rPr lang="uk-UA" dirty="0" smtClean="0"/>
            <a:t>1 + 3 =</a:t>
          </a:r>
          <a:endParaRPr lang="ru-RU" dirty="0"/>
        </a:p>
      </dgm:t>
    </dgm:pt>
    <dgm:pt modelId="{BCA35CC3-C805-4574-8042-70EC4DC470A5}" type="parTrans" cxnId="{D58B4D88-5C1C-4D9E-8704-B9EC0264F006}">
      <dgm:prSet/>
      <dgm:spPr/>
      <dgm:t>
        <a:bodyPr/>
        <a:lstStyle/>
        <a:p>
          <a:endParaRPr lang="ru-RU"/>
        </a:p>
      </dgm:t>
    </dgm:pt>
    <dgm:pt modelId="{D44879EE-613C-450B-9D6D-50234A5A5F0C}" type="sibTrans" cxnId="{D58B4D88-5C1C-4D9E-8704-B9EC0264F006}">
      <dgm:prSet/>
      <dgm:spPr/>
      <dgm:t>
        <a:bodyPr/>
        <a:lstStyle/>
        <a:p>
          <a:endParaRPr lang="ru-RU"/>
        </a:p>
      </dgm:t>
    </dgm:pt>
    <dgm:pt modelId="{FA7E66DA-852D-43FD-AD56-591CA4D644A0}">
      <dgm:prSet phldrT="[Текст]"/>
      <dgm:spPr/>
      <dgm:t>
        <a:bodyPr/>
        <a:lstStyle/>
        <a:p>
          <a:r>
            <a:rPr lang="uk-UA" dirty="0" smtClean="0"/>
            <a:t>6 =? + ?</a:t>
          </a:r>
          <a:endParaRPr lang="ru-RU" dirty="0"/>
        </a:p>
      </dgm:t>
    </dgm:pt>
    <dgm:pt modelId="{04536482-E536-4075-A944-C13885B650A5}" type="parTrans" cxnId="{D5ADD19D-83A1-4E54-B17A-E978F5B68854}">
      <dgm:prSet/>
      <dgm:spPr/>
      <dgm:t>
        <a:bodyPr/>
        <a:lstStyle/>
        <a:p>
          <a:endParaRPr lang="ru-RU"/>
        </a:p>
      </dgm:t>
    </dgm:pt>
    <dgm:pt modelId="{8B17405E-72A0-4D1C-9D99-C33019ED23DB}" type="sibTrans" cxnId="{D5ADD19D-83A1-4E54-B17A-E978F5B68854}">
      <dgm:prSet/>
      <dgm:spPr/>
      <dgm:t>
        <a:bodyPr/>
        <a:lstStyle/>
        <a:p>
          <a:endParaRPr lang="ru-RU"/>
        </a:p>
      </dgm:t>
    </dgm:pt>
    <dgm:pt modelId="{B3DEE3DC-700D-4144-B08A-9B94A49AC55E}">
      <dgm:prSet phldrT="[Текст]"/>
      <dgm:spPr/>
      <dgm:t>
        <a:bodyPr/>
        <a:lstStyle/>
        <a:p>
          <a:r>
            <a:rPr lang="uk-UA" dirty="0" smtClean="0"/>
            <a:t>3 + 1 =</a:t>
          </a:r>
          <a:endParaRPr lang="ru-RU" dirty="0"/>
        </a:p>
      </dgm:t>
    </dgm:pt>
    <dgm:pt modelId="{8371717F-FFC0-41F7-8C9A-E3F829E7704F}" type="parTrans" cxnId="{76514D07-9621-48C4-A085-8B3320069502}">
      <dgm:prSet/>
      <dgm:spPr/>
      <dgm:t>
        <a:bodyPr/>
        <a:lstStyle/>
        <a:p>
          <a:endParaRPr lang="ru-RU"/>
        </a:p>
      </dgm:t>
    </dgm:pt>
    <dgm:pt modelId="{6705AD88-0EC0-4BE5-BF07-A9B5134198AE}" type="sibTrans" cxnId="{76514D07-9621-48C4-A085-8B3320069502}">
      <dgm:prSet/>
      <dgm:spPr/>
      <dgm:t>
        <a:bodyPr/>
        <a:lstStyle/>
        <a:p>
          <a:endParaRPr lang="ru-RU"/>
        </a:p>
      </dgm:t>
    </dgm:pt>
    <dgm:pt modelId="{D61AF0F1-5591-4FDF-9BCD-006DD72D4368}">
      <dgm:prSet phldrT="[Текст]"/>
      <dgm:spPr/>
      <dgm:t>
        <a:bodyPr/>
        <a:lstStyle/>
        <a:p>
          <a:r>
            <a:rPr lang="uk-UA" dirty="0" smtClean="0"/>
            <a:t>6 = ? + ?</a:t>
          </a:r>
          <a:endParaRPr lang="ru-RU" dirty="0"/>
        </a:p>
      </dgm:t>
    </dgm:pt>
    <dgm:pt modelId="{9E2ADCE7-FFE0-407E-9D11-6BED5E0B3D1D}" type="parTrans" cxnId="{CFEBA1EB-3845-4512-8425-7E2175AEBD09}">
      <dgm:prSet/>
      <dgm:spPr/>
      <dgm:t>
        <a:bodyPr/>
        <a:lstStyle/>
        <a:p>
          <a:endParaRPr lang="ru-RU"/>
        </a:p>
      </dgm:t>
    </dgm:pt>
    <dgm:pt modelId="{AE709892-B7C8-48BF-97FD-1E1458FA36ED}" type="sibTrans" cxnId="{CFEBA1EB-3845-4512-8425-7E2175AEBD09}">
      <dgm:prSet/>
      <dgm:spPr/>
      <dgm:t>
        <a:bodyPr/>
        <a:lstStyle/>
        <a:p>
          <a:endParaRPr lang="ru-RU"/>
        </a:p>
      </dgm:t>
    </dgm:pt>
    <dgm:pt modelId="{7E30767C-9BD9-495E-A6BF-069AD1534CE4}" type="pres">
      <dgm:prSet presAssocID="{29239581-E824-4C77-839B-A2F3F5867CD7}" presName="diagram" presStyleCnt="0">
        <dgm:presLayoutVars>
          <dgm:dir/>
          <dgm:resizeHandles val="exact"/>
        </dgm:presLayoutVars>
      </dgm:prSet>
      <dgm:spPr/>
    </dgm:pt>
    <dgm:pt modelId="{DE11CAF2-F443-4E9B-9767-6B4C69FBBA2D}" type="pres">
      <dgm:prSet presAssocID="{06D6778D-B5CC-42F7-AE77-5CD98673AEFE}" presName="node" presStyleLbl="node1" presStyleIdx="0" presStyleCnt="6">
        <dgm:presLayoutVars>
          <dgm:bulletEnabled val="1"/>
        </dgm:presLayoutVars>
      </dgm:prSet>
      <dgm:spPr/>
    </dgm:pt>
    <dgm:pt modelId="{FDD5C150-9963-41BE-936C-DB05A419A3FE}" type="pres">
      <dgm:prSet presAssocID="{BA69684C-4E5E-404D-AC2E-8E448EC62AED}" presName="sibTrans" presStyleCnt="0"/>
      <dgm:spPr/>
    </dgm:pt>
    <dgm:pt modelId="{44BA3A2E-98C6-42E7-8828-9841A18C4C51}" type="pres">
      <dgm:prSet presAssocID="{FA7E66DA-852D-43FD-AD56-591CA4D644A0}" presName="node" presStyleLbl="node1" presStyleIdx="1" presStyleCnt="6">
        <dgm:presLayoutVars>
          <dgm:bulletEnabled val="1"/>
        </dgm:presLayoutVars>
      </dgm:prSet>
      <dgm:spPr/>
    </dgm:pt>
    <dgm:pt modelId="{C04D495C-5717-422D-B353-29E0674BFD8A}" type="pres">
      <dgm:prSet presAssocID="{8B17405E-72A0-4D1C-9D99-C33019ED23DB}" presName="sibTrans" presStyleCnt="0"/>
      <dgm:spPr/>
    </dgm:pt>
    <dgm:pt modelId="{D6559AAF-3BCF-48CF-990E-9D7110AF2832}" type="pres">
      <dgm:prSet presAssocID="{B3DEE3DC-700D-4144-B08A-9B94A49AC55E}" presName="node" presStyleLbl="node1" presStyleIdx="2" presStyleCnt="6">
        <dgm:presLayoutVars>
          <dgm:bulletEnabled val="1"/>
        </dgm:presLayoutVars>
      </dgm:prSet>
      <dgm:spPr/>
    </dgm:pt>
    <dgm:pt modelId="{9586DD06-D748-4664-A80E-2D6D791E4857}" type="pres">
      <dgm:prSet presAssocID="{6705AD88-0EC0-4BE5-BF07-A9B5134198AE}" presName="sibTrans" presStyleCnt="0"/>
      <dgm:spPr/>
    </dgm:pt>
    <dgm:pt modelId="{891AA625-3F1C-4CCA-B519-8670811A564E}" type="pres">
      <dgm:prSet presAssocID="{D61AF0F1-5591-4FDF-9BCD-006DD72D4368}" presName="node" presStyleLbl="node1" presStyleIdx="3" presStyleCnt="6">
        <dgm:presLayoutVars>
          <dgm:bulletEnabled val="1"/>
        </dgm:presLayoutVars>
      </dgm:prSet>
      <dgm:spPr/>
    </dgm:pt>
    <dgm:pt modelId="{023F0241-F8D7-40DA-9D12-6620203C88C1}" type="pres">
      <dgm:prSet presAssocID="{AE709892-B7C8-48BF-97FD-1E1458FA36ED}" presName="sibTrans" presStyleCnt="0"/>
      <dgm:spPr/>
    </dgm:pt>
    <dgm:pt modelId="{D4D4094F-5B8D-4FED-9924-1A3BF2CCE896}" type="pres">
      <dgm:prSet presAssocID="{42FCE32A-D292-496D-8F12-4E0CC5D8C8AE}" presName="node" presStyleLbl="node1" presStyleIdx="4" presStyleCnt="6">
        <dgm:presLayoutVars>
          <dgm:bulletEnabled val="1"/>
        </dgm:presLayoutVars>
      </dgm:prSet>
      <dgm:spPr/>
    </dgm:pt>
    <dgm:pt modelId="{0BD940E6-CA99-48B1-9EF9-6F8609FE56E3}" type="pres">
      <dgm:prSet presAssocID="{283823DE-B677-4BE1-BBD8-891C186B3442}" presName="sibTrans" presStyleCnt="0"/>
      <dgm:spPr/>
    </dgm:pt>
    <dgm:pt modelId="{284C062F-0FE3-4631-8C50-3CC2C0057FF0}" type="pres">
      <dgm:prSet presAssocID="{ED674AA6-ADB8-43F1-976E-E59427C3CE79}" presName="node" presStyleLbl="node1" presStyleIdx="5" presStyleCnt="6">
        <dgm:presLayoutVars>
          <dgm:bulletEnabled val="1"/>
        </dgm:presLayoutVars>
      </dgm:prSet>
      <dgm:spPr/>
    </dgm:pt>
  </dgm:ptLst>
  <dgm:cxnLst>
    <dgm:cxn modelId="{9E5B56D7-343E-4E15-AFF4-17996B5DA772}" type="presOf" srcId="{D61AF0F1-5591-4FDF-9BCD-006DD72D4368}" destId="{891AA625-3F1C-4CCA-B519-8670811A564E}" srcOrd="0" destOrd="0" presId="urn:microsoft.com/office/officeart/2005/8/layout/default"/>
    <dgm:cxn modelId="{34A7D3BF-6FA1-4D14-A13B-7D655FD47373}" srcId="{29239581-E824-4C77-839B-A2F3F5867CD7}" destId="{42FCE32A-D292-496D-8F12-4E0CC5D8C8AE}" srcOrd="4" destOrd="0" parTransId="{F143F910-431A-4295-819D-601BB8F8ACE1}" sibTransId="{283823DE-B677-4BE1-BBD8-891C186B3442}"/>
    <dgm:cxn modelId="{D58B4D88-5C1C-4D9E-8704-B9EC0264F006}" srcId="{29239581-E824-4C77-839B-A2F3F5867CD7}" destId="{ED674AA6-ADB8-43F1-976E-E59427C3CE79}" srcOrd="5" destOrd="0" parTransId="{BCA35CC3-C805-4574-8042-70EC4DC470A5}" sibTransId="{D44879EE-613C-450B-9D6D-50234A5A5F0C}"/>
    <dgm:cxn modelId="{2E2D1816-D198-4F11-9CCA-322AE1D9D81F}" type="presOf" srcId="{29239581-E824-4C77-839B-A2F3F5867CD7}" destId="{7E30767C-9BD9-495E-A6BF-069AD1534CE4}" srcOrd="0" destOrd="0" presId="urn:microsoft.com/office/officeart/2005/8/layout/default"/>
    <dgm:cxn modelId="{76514D07-9621-48C4-A085-8B3320069502}" srcId="{29239581-E824-4C77-839B-A2F3F5867CD7}" destId="{B3DEE3DC-700D-4144-B08A-9B94A49AC55E}" srcOrd="2" destOrd="0" parTransId="{8371717F-FFC0-41F7-8C9A-E3F829E7704F}" sibTransId="{6705AD88-0EC0-4BE5-BF07-A9B5134198AE}"/>
    <dgm:cxn modelId="{C47ECBBB-11CB-4454-A236-74C93C34B6BD}" srcId="{29239581-E824-4C77-839B-A2F3F5867CD7}" destId="{06D6778D-B5CC-42F7-AE77-5CD98673AEFE}" srcOrd="0" destOrd="0" parTransId="{34995DD0-F3F0-41F0-8D54-5690D009CF3A}" sibTransId="{BA69684C-4E5E-404D-AC2E-8E448EC62AED}"/>
    <dgm:cxn modelId="{D29E57D2-77B6-4B50-A955-F7FF938D69E1}" type="presOf" srcId="{B3DEE3DC-700D-4144-B08A-9B94A49AC55E}" destId="{D6559AAF-3BCF-48CF-990E-9D7110AF2832}" srcOrd="0" destOrd="0" presId="urn:microsoft.com/office/officeart/2005/8/layout/default"/>
    <dgm:cxn modelId="{A08FB2F4-30CA-4233-94C5-B590D6911D70}" type="presOf" srcId="{ED674AA6-ADB8-43F1-976E-E59427C3CE79}" destId="{284C062F-0FE3-4631-8C50-3CC2C0057FF0}" srcOrd="0" destOrd="0" presId="urn:microsoft.com/office/officeart/2005/8/layout/default"/>
    <dgm:cxn modelId="{D5ADD19D-83A1-4E54-B17A-E978F5B68854}" srcId="{29239581-E824-4C77-839B-A2F3F5867CD7}" destId="{FA7E66DA-852D-43FD-AD56-591CA4D644A0}" srcOrd="1" destOrd="0" parTransId="{04536482-E536-4075-A944-C13885B650A5}" sibTransId="{8B17405E-72A0-4D1C-9D99-C33019ED23DB}"/>
    <dgm:cxn modelId="{7E3158BE-F450-4E07-8999-40BC4BD1BF4A}" type="presOf" srcId="{06D6778D-B5CC-42F7-AE77-5CD98673AEFE}" destId="{DE11CAF2-F443-4E9B-9767-6B4C69FBBA2D}" srcOrd="0" destOrd="0" presId="urn:microsoft.com/office/officeart/2005/8/layout/default"/>
    <dgm:cxn modelId="{48438E11-6ABC-4EAF-92A7-878294E5F4B3}" type="presOf" srcId="{42FCE32A-D292-496D-8F12-4E0CC5D8C8AE}" destId="{D4D4094F-5B8D-4FED-9924-1A3BF2CCE896}" srcOrd="0" destOrd="0" presId="urn:microsoft.com/office/officeart/2005/8/layout/default"/>
    <dgm:cxn modelId="{CFEBA1EB-3845-4512-8425-7E2175AEBD09}" srcId="{29239581-E824-4C77-839B-A2F3F5867CD7}" destId="{D61AF0F1-5591-4FDF-9BCD-006DD72D4368}" srcOrd="3" destOrd="0" parTransId="{9E2ADCE7-FFE0-407E-9D11-6BED5E0B3D1D}" sibTransId="{AE709892-B7C8-48BF-97FD-1E1458FA36ED}"/>
    <dgm:cxn modelId="{B7AE2F15-3D00-46F7-89F7-318F01BFB805}" type="presOf" srcId="{FA7E66DA-852D-43FD-AD56-591CA4D644A0}" destId="{44BA3A2E-98C6-42E7-8828-9841A18C4C51}" srcOrd="0" destOrd="0" presId="urn:microsoft.com/office/officeart/2005/8/layout/default"/>
    <dgm:cxn modelId="{B3546F8A-2611-408C-8288-8245948099BE}" type="presParOf" srcId="{7E30767C-9BD9-495E-A6BF-069AD1534CE4}" destId="{DE11CAF2-F443-4E9B-9767-6B4C69FBBA2D}" srcOrd="0" destOrd="0" presId="urn:microsoft.com/office/officeart/2005/8/layout/default"/>
    <dgm:cxn modelId="{F64FEACF-5369-48AB-A29A-E3673CA49980}" type="presParOf" srcId="{7E30767C-9BD9-495E-A6BF-069AD1534CE4}" destId="{FDD5C150-9963-41BE-936C-DB05A419A3FE}" srcOrd="1" destOrd="0" presId="urn:microsoft.com/office/officeart/2005/8/layout/default"/>
    <dgm:cxn modelId="{69C5B965-17C3-4A12-9E81-9D8FC4388E7D}" type="presParOf" srcId="{7E30767C-9BD9-495E-A6BF-069AD1534CE4}" destId="{44BA3A2E-98C6-42E7-8828-9841A18C4C51}" srcOrd="2" destOrd="0" presId="urn:microsoft.com/office/officeart/2005/8/layout/default"/>
    <dgm:cxn modelId="{44FD387A-7338-4F56-A576-F863D1A8519D}" type="presParOf" srcId="{7E30767C-9BD9-495E-A6BF-069AD1534CE4}" destId="{C04D495C-5717-422D-B353-29E0674BFD8A}" srcOrd="3" destOrd="0" presId="urn:microsoft.com/office/officeart/2005/8/layout/default"/>
    <dgm:cxn modelId="{3A6EFA36-4632-4AC7-A79E-6CB4E381E31E}" type="presParOf" srcId="{7E30767C-9BD9-495E-A6BF-069AD1534CE4}" destId="{D6559AAF-3BCF-48CF-990E-9D7110AF2832}" srcOrd="4" destOrd="0" presId="urn:microsoft.com/office/officeart/2005/8/layout/default"/>
    <dgm:cxn modelId="{56B4F478-B390-4852-A611-08B3349C9F35}" type="presParOf" srcId="{7E30767C-9BD9-495E-A6BF-069AD1534CE4}" destId="{9586DD06-D748-4664-A80E-2D6D791E4857}" srcOrd="5" destOrd="0" presId="urn:microsoft.com/office/officeart/2005/8/layout/default"/>
    <dgm:cxn modelId="{E64D2E9E-DD3D-4881-9B05-01E498E32991}" type="presParOf" srcId="{7E30767C-9BD9-495E-A6BF-069AD1534CE4}" destId="{891AA625-3F1C-4CCA-B519-8670811A564E}" srcOrd="6" destOrd="0" presId="urn:microsoft.com/office/officeart/2005/8/layout/default"/>
    <dgm:cxn modelId="{5B024020-01BC-4EB7-9F25-3E09B2283CA7}" type="presParOf" srcId="{7E30767C-9BD9-495E-A6BF-069AD1534CE4}" destId="{023F0241-F8D7-40DA-9D12-6620203C88C1}" srcOrd="7" destOrd="0" presId="urn:microsoft.com/office/officeart/2005/8/layout/default"/>
    <dgm:cxn modelId="{22DA7F89-A73C-4E1D-9729-307912783939}" type="presParOf" srcId="{7E30767C-9BD9-495E-A6BF-069AD1534CE4}" destId="{D4D4094F-5B8D-4FED-9924-1A3BF2CCE896}" srcOrd="8" destOrd="0" presId="urn:microsoft.com/office/officeart/2005/8/layout/default"/>
    <dgm:cxn modelId="{40F98E6A-B96C-4288-B5F6-500730AEB11C}" type="presParOf" srcId="{7E30767C-9BD9-495E-A6BF-069AD1534CE4}" destId="{0BD940E6-CA99-48B1-9EF9-6F8609FE56E3}" srcOrd="9" destOrd="0" presId="urn:microsoft.com/office/officeart/2005/8/layout/default"/>
    <dgm:cxn modelId="{8571C616-B919-4B79-A1B9-BFD108EEF943}" type="presParOf" srcId="{7E30767C-9BD9-495E-A6BF-069AD1534CE4}" destId="{284C062F-0FE3-4631-8C50-3CC2C0057FF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F722-BE8F-44E3-A678-DA2BEA92B536}">
      <dsp:nvSpPr>
        <dsp:cNvPr id="0" name=""/>
        <dsp:cNvSpPr/>
      </dsp:nvSpPr>
      <dsp:spPr>
        <a:xfrm>
          <a:off x="169575" y="415489"/>
          <a:ext cx="3992596" cy="1247686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10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err="1" smtClean="0"/>
            <a:t>Назвіть</a:t>
          </a:r>
          <a:r>
            <a:rPr lang="ru-RU" sz="2600" kern="1200" dirty="0" smtClean="0"/>
            <a:t> число, </a:t>
          </a:r>
          <a:r>
            <a:rPr lang="ru-RU" sz="2600" kern="1200" dirty="0" err="1" smtClean="0"/>
            <a:t>попереднє</a:t>
          </a:r>
          <a:r>
            <a:rPr lang="ru-RU" sz="2600" kern="1200" dirty="0" smtClean="0"/>
            <a:t> до числа 3 </a:t>
          </a:r>
          <a:endParaRPr lang="ru-RU" sz="2600" kern="1200" dirty="0"/>
        </a:p>
      </dsp:txBody>
      <dsp:txXfrm>
        <a:off x="169575" y="415489"/>
        <a:ext cx="3992596" cy="1247686"/>
      </dsp:txXfrm>
    </dsp:sp>
    <dsp:sp modelId="{3B0C114F-3032-4102-8801-90E78C9687F3}">
      <dsp:nvSpPr>
        <dsp:cNvPr id="0" name=""/>
        <dsp:cNvSpPr/>
      </dsp:nvSpPr>
      <dsp:spPr>
        <a:xfrm>
          <a:off x="3217" y="235268"/>
          <a:ext cx="873380" cy="131007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DF20A-E925-444D-82A9-79F7C3529426}">
      <dsp:nvSpPr>
        <dsp:cNvPr id="0" name=""/>
        <dsp:cNvSpPr/>
      </dsp:nvSpPr>
      <dsp:spPr>
        <a:xfrm>
          <a:off x="4573138" y="415489"/>
          <a:ext cx="3992596" cy="1247686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10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err="1" smtClean="0"/>
            <a:t>Назвіть</a:t>
          </a:r>
          <a:r>
            <a:rPr lang="ru-RU" sz="2600" kern="1200" dirty="0" smtClean="0"/>
            <a:t> число, </a:t>
          </a:r>
          <a:r>
            <a:rPr lang="ru-RU" sz="2600" kern="1200" dirty="0" err="1" smtClean="0"/>
            <a:t>попереднє</a:t>
          </a:r>
          <a:r>
            <a:rPr lang="ru-RU" sz="2600" kern="1200" dirty="0" smtClean="0"/>
            <a:t> до числа 5</a:t>
          </a:r>
          <a:endParaRPr lang="ru-RU" sz="2600" kern="1200" dirty="0"/>
        </a:p>
      </dsp:txBody>
      <dsp:txXfrm>
        <a:off x="4573138" y="415489"/>
        <a:ext cx="3992596" cy="1247686"/>
      </dsp:txXfrm>
    </dsp:sp>
    <dsp:sp modelId="{AFB47CC3-F70F-45A7-957B-F8E4DB4EAF46}">
      <dsp:nvSpPr>
        <dsp:cNvPr id="0" name=""/>
        <dsp:cNvSpPr/>
      </dsp:nvSpPr>
      <dsp:spPr>
        <a:xfrm>
          <a:off x="4406780" y="235268"/>
          <a:ext cx="873380" cy="131007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4BDB9C-6B89-463B-B106-B9E19AB4946F}">
      <dsp:nvSpPr>
        <dsp:cNvPr id="0" name=""/>
        <dsp:cNvSpPr/>
      </dsp:nvSpPr>
      <dsp:spPr>
        <a:xfrm>
          <a:off x="169575" y="1986188"/>
          <a:ext cx="3992596" cy="1247686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10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err="1" smtClean="0"/>
            <a:t>Назвіть</a:t>
          </a:r>
          <a:r>
            <a:rPr lang="ru-RU" sz="2600" kern="1200" dirty="0" smtClean="0"/>
            <a:t> </a:t>
          </a:r>
          <a:r>
            <a:rPr lang="ru-RU" sz="2600" kern="1200" dirty="0" err="1" smtClean="0"/>
            <a:t>наступні</a:t>
          </a:r>
          <a:r>
            <a:rPr lang="ru-RU" sz="2600" kern="1200" dirty="0" smtClean="0"/>
            <a:t> числа до числа 1 </a:t>
          </a:r>
          <a:endParaRPr lang="ru-RU" sz="2600" kern="1200" dirty="0" smtClean="0"/>
        </a:p>
      </dsp:txBody>
      <dsp:txXfrm>
        <a:off x="169575" y="1986188"/>
        <a:ext cx="3992596" cy="1247686"/>
      </dsp:txXfrm>
    </dsp:sp>
    <dsp:sp modelId="{208A0C6D-D91D-4740-B676-71C0AE65FD92}">
      <dsp:nvSpPr>
        <dsp:cNvPr id="0" name=""/>
        <dsp:cNvSpPr/>
      </dsp:nvSpPr>
      <dsp:spPr>
        <a:xfrm>
          <a:off x="3217" y="1805966"/>
          <a:ext cx="873380" cy="131007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F0C6E-617C-41BE-BE03-B342270E0DA2}">
      <dsp:nvSpPr>
        <dsp:cNvPr id="0" name=""/>
        <dsp:cNvSpPr/>
      </dsp:nvSpPr>
      <dsp:spPr>
        <a:xfrm>
          <a:off x="4573138" y="1986188"/>
          <a:ext cx="3992596" cy="1247686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10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err="1" smtClean="0"/>
            <a:t>Назвіть</a:t>
          </a:r>
          <a:r>
            <a:rPr lang="ru-RU" sz="2600" kern="1200" dirty="0" smtClean="0"/>
            <a:t> </a:t>
          </a:r>
          <a:r>
            <a:rPr lang="ru-RU" sz="2600" kern="1200" dirty="0" err="1" smtClean="0"/>
            <a:t>наступні</a:t>
          </a:r>
          <a:r>
            <a:rPr lang="ru-RU" sz="2600" kern="1200" dirty="0" smtClean="0"/>
            <a:t> числа до числа 4</a:t>
          </a:r>
          <a:endParaRPr lang="ru-RU" sz="2600" kern="1200" dirty="0"/>
        </a:p>
      </dsp:txBody>
      <dsp:txXfrm>
        <a:off x="4573138" y="1986188"/>
        <a:ext cx="3992596" cy="1247686"/>
      </dsp:txXfrm>
    </dsp:sp>
    <dsp:sp modelId="{4CBEAF20-D764-498D-8DAE-0B3E0E1207F8}">
      <dsp:nvSpPr>
        <dsp:cNvPr id="0" name=""/>
        <dsp:cNvSpPr/>
      </dsp:nvSpPr>
      <dsp:spPr>
        <a:xfrm>
          <a:off x="4406780" y="1805966"/>
          <a:ext cx="873380" cy="1310070"/>
        </a:xfrm>
        <a:prstGeom prst="rect">
          <a:avLst/>
        </a:prstGeom>
        <a:blipFill rotWithShape="1">
          <a:blip xmlns:r="http://schemas.openxmlformats.org/officeDocument/2006/relationships"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60C66-C51C-4C1D-B87A-B38687C6314B}">
      <dsp:nvSpPr>
        <dsp:cNvPr id="0" name=""/>
        <dsp:cNvSpPr/>
      </dsp:nvSpPr>
      <dsp:spPr>
        <a:xfrm>
          <a:off x="169575" y="3556886"/>
          <a:ext cx="3992596" cy="1247686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10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err="1" smtClean="0"/>
            <a:t>Назвіть</a:t>
          </a:r>
          <a:r>
            <a:rPr lang="ru-RU" sz="2600" kern="1200" dirty="0" smtClean="0"/>
            <a:t> «</a:t>
          </a:r>
          <a:r>
            <a:rPr lang="ru-RU" sz="2600" kern="1200" dirty="0" err="1" smtClean="0"/>
            <a:t>сусідів</a:t>
          </a:r>
          <a:r>
            <a:rPr lang="ru-RU" sz="2600" kern="1200" dirty="0" smtClean="0"/>
            <a:t>» числа 4</a:t>
          </a:r>
          <a:endParaRPr lang="ru-RU" sz="2600" kern="1200" dirty="0" smtClean="0"/>
        </a:p>
      </dsp:txBody>
      <dsp:txXfrm>
        <a:off x="169575" y="3556886"/>
        <a:ext cx="3992596" cy="1247686"/>
      </dsp:txXfrm>
    </dsp:sp>
    <dsp:sp modelId="{88D62654-207B-4901-AE13-6408175EFCCC}">
      <dsp:nvSpPr>
        <dsp:cNvPr id="0" name=""/>
        <dsp:cNvSpPr/>
      </dsp:nvSpPr>
      <dsp:spPr>
        <a:xfrm>
          <a:off x="3217" y="3376665"/>
          <a:ext cx="873380" cy="1310070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648AF-35B2-4CB0-A78C-FB3348BA80C2}">
      <dsp:nvSpPr>
        <dsp:cNvPr id="0" name=""/>
        <dsp:cNvSpPr/>
      </dsp:nvSpPr>
      <dsp:spPr>
        <a:xfrm>
          <a:off x="4573138" y="3556886"/>
          <a:ext cx="3992596" cy="1247686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10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err="1" smtClean="0"/>
            <a:t>Назвіть</a:t>
          </a:r>
          <a:r>
            <a:rPr lang="ru-RU" sz="2600" kern="1200" dirty="0" smtClean="0"/>
            <a:t> «</a:t>
          </a:r>
          <a:r>
            <a:rPr lang="ru-RU" sz="2600" kern="1200" dirty="0" err="1" smtClean="0"/>
            <a:t>сусідів</a:t>
          </a:r>
          <a:r>
            <a:rPr lang="ru-RU" sz="2600" kern="1200" dirty="0" smtClean="0"/>
            <a:t>» числа 2</a:t>
          </a:r>
          <a:endParaRPr lang="ru-RU" sz="2600" kern="1200" dirty="0"/>
        </a:p>
      </dsp:txBody>
      <dsp:txXfrm>
        <a:off x="4573138" y="3556886"/>
        <a:ext cx="3992596" cy="1247686"/>
      </dsp:txXfrm>
    </dsp:sp>
    <dsp:sp modelId="{07EA2CFB-00EC-4A21-B2F8-B2C4414C26A8}">
      <dsp:nvSpPr>
        <dsp:cNvPr id="0" name=""/>
        <dsp:cNvSpPr/>
      </dsp:nvSpPr>
      <dsp:spPr>
        <a:xfrm>
          <a:off x="4406780" y="3376665"/>
          <a:ext cx="873380" cy="1310070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6D7D1-C850-4E23-AC73-ED9AD346F2D5}">
      <dsp:nvSpPr>
        <dsp:cNvPr id="0" name=""/>
        <dsp:cNvSpPr/>
      </dsp:nvSpPr>
      <dsp:spPr>
        <a:xfrm>
          <a:off x="404377" y="2394"/>
          <a:ext cx="1761382" cy="7978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4+2=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4377" y="2394"/>
        <a:ext cx="1761382" cy="797854"/>
      </dsp:txXfrm>
    </dsp:sp>
    <dsp:sp modelId="{B23B59AE-4D15-4AA9-A850-589C3D81EC60}">
      <dsp:nvSpPr>
        <dsp:cNvPr id="0" name=""/>
        <dsp:cNvSpPr/>
      </dsp:nvSpPr>
      <dsp:spPr>
        <a:xfrm>
          <a:off x="2298735" y="2394"/>
          <a:ext cx="1761382" cy="79785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5+1=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8735" y="2394"/>
        <a:ext cx="1761382" cy="797854"/>
      </dsp:txXfrm>
    </dsp:sp>
    <dsp:sp modelId="{673FF196-87D8-415C-A035-D4BA0E44C1C2}">
      <dsp:nvSpPr>
        <dsp:cNvPr id="0" name=""/>
        <dsp:cNvSpPr/>
      </dsp:nvSpPr>
      <dsp:spPr>
        <a:xfrm>
          <a:off x="404377" y="933224"/>
          <a:ext cx="1761382" cy="7978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2+2+2=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4377" y="933224"/>
        <a:ext cx="1761382" cy="797854"/>
      </dsp:txXfrm>
    </dsp:sp>
    <dsp:sp modelId="{1F503470-822E-4302-9DEE-CFF74096FCDF}">
      <dsp:nvSpPr>
        <dsp:cNvPr id="0" name=""/>
        <dsp:cNvSpPr/>
      </dsp:nvSpPr>
      <dsp:spPr>
        <a:xfrm>
          <a:off x="2298735" y="933224"/>
          <a:ext cx="1761382" cy="79785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3+2+1=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8735" y="933224"/>
        <a:ext cx="1761382" cy="797854"/>
      </dsp:txXfrm>
    </dsp:sp>
    <dsp:sp modelId="{FDBDCDB4-32D0-4C7B-A943-0D06D0BDC4A4}">
      <dsp:nvSpPr>
        <dsp:cNvPr id="0" name=""/>
        <dsp:cNvSpPr/>
      </dsp:nvSpPr>
      <dsp:spPr>
        <a:xfrm>
          <a:off x="404377" y="1864054"/>
          <a:ext cx="1761382" cy="7978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3+3=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4377" y="1864054"/>
        <a:ext cx="1761382" cy="797854"/>
      </dsp:txXfrm>
    </dsp:sp>
    <dsp:sp modelId="{CC81FA42-6F06-447D-BB3E-2CFF3A24C4D5}">
      <dsp:nvSpPr>
        <dsp:cNvPr id="0" name=""/>
        <dsp:cNvSpPr/>
      </dsp:nvSpPr>
      <dsp:spPr>
        <a:xfrm>
          <a:off x="2298735" y="1864054"/>
          <a:ext cx="1761382" cy="7978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6-1=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8735" y="1864054"/>
        <a:ext cx="1761382" cy="797854"/>
      </dsp:txXfrm>
    </dsp:sp>
    <dsp:sp modelId="{E56A5581-94B9-43DB-AD27-19CAC96FB02F}">
      <dsp:nvSpPr>
        <dsp:cNvPr id="0" name=""/>
        <dsp:cNvSpPr/>
      </dsp:nvSpPr>
      <dsp:spPr>
        <a:xfrm>
          <a:off x="404377" y="2794884"/>
          <a:ext cx="1761382" cy="79785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6-2=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4377" y="2794884"/>
        <a:ext cx="1761382" cy="797854"/>
      </dsp:txXfrm>
    </dsp:sp>
    <dsp:sp modelId="{E1071261-C3C3-4867-AA93-EEA0924139E7}">
      <dsp:nvSpPr>
        <dsp:cNvPr id="0" name=""/>
        <dsp:cNvSpPr/>
      </dsp:nvSpPr>
      <dsp:spPr>
        <a:xfrm>
          <a:off x="2298735" y="2794884"/>
          <a:ext cx="1761382" cy="7978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6-3=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8735" y="2794884"/>
        <a:ext cx="1761382" cy="797854"/>
      </dsp:txXfrm>
    </dsp:sp>
    <dsp:sp modelId="{BAB85581-A034-47DE-B5E0-B203BAFE8916}">
      <dsp:nvSpPr>
        <dsp:cNvPr id="0" name=""/>
        <dsp:cNvSpPr/>
      </dsp:nvSpPr>
      <dsp:spPr>
        <a:xfrm>
          <a:off x="404377" y="3725714"/>
          <a:ext cx="1761382" cy="79785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6-4=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4377" y="3725714"/>
        <a:ext cx="1761382" cy="797854"/>
      </dsp:txXfrm>
    </dsp:sp>
    <dsp:sp modelId="{2C74BDE7-2260-4493-A2D4-371B1AD07AF5}">
      <dsp:nvSpPr>
        <dsp:cNvPr id="0" name=""/>
        <dsp:cNvSpPr/>
      </dsp:nvSpPr>
      <dsp:spPr>
        <a:xfrm>
          <a:off x="2298735" y="3725714"/>
          <a:ext cx="1761382" cy="7978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6-5=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8735" y="3725714"/>
        <a:ext cx="1761382" cy="7978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51EF0-FC4F-46C2-8AC5-B6FE65014165}">
      <dsp:nvSpPr>
        <dsp:cNvPr id="0" name=""/>
        <dsp:cNvSpPr/>
      </dsp:nvSpPr>
      <dsp:spPr>
        <a:xfrm>
          <a:off x="2426" y="468030"/>
          <a:ext cx="1924666" cy="11548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 + 1 = </a:t>
          </a:r>
          <a:endParaRPr lang="ru-RU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26" y="468030"/>
        <a:ext cx="1924666" cy="1154800"/>
      </dsp:txXfrm>
    </dsp:sp>
    <dsp:sp modelId="{F37F7966-8E98-4AC7-85B8-A9A8A2D5926E}">
      <dsp:nvSpPr>
        <dsp:cNvPr id="0" name=""/>
        <dsp:cNvSpPr/>
      </dsp:nvSpPr>
      <dsp:spPr>
        <a:xfrm>
          <a:off x="2119559" y="468030"/>
          <a:ext cx="1924666" cy="11548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+ 1 =  </a:t>
          </a:r>
          <a:endParaRPr lang="ru-RU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19559" y="468030"/>
        <a:ext cx="1924666" cy="1154800"/>
      </dsp:txXfrm>
    </dsp:sp>
    <dsp:sp modelId="{0132EC38-50AD-4F6F-B2DB-8E306E7C8E35}">
      <dsp:nvSpPr>
        <dsp:cNvPr id="0" name=""/>
        <dsp:cNvSpPr/>
      </dsp:nvSpPr>
      <dsp:spPr>
        <a:xfrm>
          <a:off x="4236693" y="468030"/>
          <a:ext cx="1924666" cy="11548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+ 1 = </a:t>
          </a:r>
          <a:endParaRPr lang="ru-RU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36693" y="468030"/>
        <a:ext cx="1924666" cy="1154800"/>
      </dsp:txXfrm>
    </dsp:sp>
    <dsp:sp modelId="{A7DE246D-C51B-4B27-ADB2-E8BE6CF52107}">
      <dsp:nvSpPr>
        <dsp:cNvPr id="0" name=""/>
        <dsp:cNvSpPr/>
      </dsp:nvSpPr>
      <dsp:spPr>
        <a:xfrm>
          <a:off x="6353826" y="468030"/>
          <a:ext cx="1924666" cy="11548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+ 1 = </a:t>
          </a:r>
          <a:endParaRPr lang="ru-RU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53826" y="468030"/>
        <a:ext cx="1924666" cy="1154800"/>
      </dsp:txXfrm>
    </dsp:sp>
    <dsp:sp modelId="{8AB5515C-4328-4052-A03D-7679266BEABD}">
      <dsp:nvSpPr>
        <dsp:cNvPr id="0" name=""/>
        <dsp:cNvSpPr/>
      </dsp:nvSpPr>
      <dsp:spPr>
        <a:xfrm>
          <a:off x="2426" y="1815297"/>
          <a:ext cx="1924666" cy="115480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+ 1 = </a:t>
          </a:r>
          <a:endParaRPr lang="ru-RU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26" y="1815297"/>
        <a:ext cx="1924666" cy="1154800"/>
      </dsp:txXfrm>
    </dsp:sp>
    <dsp:sp modelId="{2F7E4357-E8D7-4E60-90F8-C4114C1C0FF6}">
      <dsp:nvSpPr>
        <dsp:cNvPr id="0" name=""/>
        <dsp:cNvSpPr/>
      </dsp:nvSpPr>
      <dsp:spPr>
        <a:xfrm>
          <a:off x="2119559" y="1815297"/>
          <a:ext cx="1924666" cy="11548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– 1 = </a:t>
          </a:r>
          <a:endParaRPr lang="ru-RU" sz="28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19559" y="1815297"/>
        <a:ext cx="1924666" cy="1154800"/>
      </dsp:txXfrm>
    </dsp:sp>
    <dsp:sp modelId="{87B2124A-5357-4DB9-AC4E-37DD04635DFD}">
      <dsp:nvSpPr>
        <dsp:cNvPr id="0" name=""/>
        <dsp:cNvSpPr/>
      </dsp:nvSpPr>
      <dsp:spPr>
        <a:xfrm>
          <a:off x="4236693" y="1815297"/>
          <a:ext cx="1924666" cy="11548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– 1 = </a:t>
          </a:r>
          <a:endParaRPr lang="ru-RU" sz="28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36693" y="1815297"/>
        <a:ext cx="1924666" cy="1154800"/>
      </dsp:txXfrm>
    </dsp:sp>
    <dsp:sp modelId="{502E6FD6-9A21-41E4-BF83-838662E85A76}">
      <dsp:nvSpPr>
        <dsp:cNvPr id="0" name=""/>
        <dsp:cNvSpPr/>
      </dsp:nvSpPr>
      <dsp:spPr>
        <a:xfrm>
          <a:off x="6353826" y="1815297"/>
          <a:ext cx="1924666" cy="11548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– 1 = </a:t>
          </a:r>
          <a:endParaRPr lang="ru-RU" sz="28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53826" y="1815297"/>
        <a:ext cx="1924666" cy="1154800"/>
      </dsp:txXfrm>
    </dsp:sp>
    <dsp:sp modelId="{24426C47-F2AB-4465-9F2F-31E596ECCC7F}">
      <dsp:nvSpPr>
        <dsp:cNvPr id="0" name=""/>
        <dsp:cNvSpPr/>
      </dsp:nvSpPr>
      <dsp:spPr>
        <a:xfrm>
          <a:off x="2119559" y="3162564"/>
          <a:ext cx="1924666" cy="11548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– 1 = </a:t>
          </a:r>
          <a:endParaRPr lang="ru-RU" sz="28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19559" y="3162564"/>
        <a:ext cx="1924666" cy="1154800"/>
      </dsp:txXfrm>
    </dsp:sp>
    <dsp:sp modelId="{2CF28B5D-C34B-4491-928A-4C45751D1483}">
      <dsp:nvSpPr>
        <dsp:cNvPr id="0" name=""/>
        <dsp:cNvSpPr/>
      </dsp:nvSpPr>
      <dsp:spPr>
        <a:xfrm>
          <a:off x="4236693" y="3162564"/>
          <a:ext cx="1924666" cy="115480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2 - 1 =   </a:t>
          </a:r>
          <a:endParaRPr lang="ru-RU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36693" y="3162564"/>
        <a:ext cx="1924666" cy="115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1CAF2-F443-4E9B-9767-6B4C69FBBA2D}">
      <dsp:nvSpPr>
        <dsp:cNvPr id="0" name=""/>
        <dsp:cNvSpPr/>
      </dsp:nvSpPr>
      <dsp:spPr>
        <a:xfrm>
          <a:off x="0" y="591343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600" kern="1200" dirty="0" smtClean="0"/>
            <a:t>5 + 1 =</a:t>
          </a:r>
          <a:endParaRPr lang="ru-RU" sz="4600" kern="1200" dirty="0"/>
        </a:p>
      </dsp:txBody>
      <dsp:txXfrm>
        <a:off x="0" y="591343"/>
        <a:ext cx="2571749" cy="1543050"/>
      </dsp:txXfrm>
    </dsp:sp>
    <dsp:sp modelId="{44BA3A2E-98C6-42E7-8828-9841A18C4C51}">
      <dsp:nvSpPr>
        <dsp:cNvPr id="0" name=""/>
        <dsp:cNvSpPr/>
      </dsp:nvSpPr>
      <dsp:spPr>
        <a:xfrm>
          <a:off x="2828925" y="591343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600" kern="1200" dirty="0" smtClean="0"/>
            <a:t>6 =? + ?</a:t>
          </a:r>
          <a:endParaRPr lang="ru-RU" sz="4600" kern="1200" dirty="0"/>
        </a:p>
      </dsp:txBody>
      <dsp:txXfrm>
        <a:off x="2828925" y="591343"/>
        <a:ext cx="2571749" cy="1543050"/>
      </dsp:txXfrm>
    </dsp:sp>
    <dsp:sp modelId="{D6559AAF-3BCF-48CF-990E-9D7110AF2832}">
      <dsp:nvSpPr>
        <dsp:cNvPr id="0" name=""/>
        <dsp:cNvSpPr/>
      </dsp:nvSpPr>
      <dsp:spPr>
        <a:xfrm>
          <a:off x="5657849" y="591343"/>
          <a:ext cx="2571749" cy="15430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600" kern="1200" dirty="0" smtClean="0"/>
            <a:t>3 + 1 =</a:t>
          </a:r>
          <a:endParaRPr lang="ru-RU" sz="4600" kern="1200" dirty="0"/>
        </a:p>
      </dsp:txBody>
      <dsp:txXfrm>
        <a:off x="5657849" y="591343"/>
        <a:ext cx="2571749" cy="1543050"/>
      </dsp:txXfrm>
    </dsp:sp>
    <dsp:sp modelId="{891AA625-3F1C-4CCA-B519-8670811A564E}">
      <dsp:nvSpPr>
        <dsp:cNvPr id="0" name=""/>
        <dsp:cNvSpPr/>
      </dsp:nvSpPr>
      <dsp:spPr>
        <a:xfrm>
          <a:off x="0" y="2391569"/>
          <a:ext cx="2571749" cy="154305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600" kern="1200" dirty="0" smtClean="0"/>
            <a:t>6 = ? + ?</a:t>
          </a:r>
          <a:endParaRPr lang="ru-RU" sz="4600" kern="1200" dirty="0"/>
        </a:p>
      </dsp:txBody>
      <dsp:txXfrm>
        <a:off x="0" y="2391569"/>
        <a:ext cx="2571749" cy="1543050"/>
      </dsp:txXfrm>
    </dsp:sp>
    <dsp:sp modelId="{D4D4094F-5B8D-4FED-9924-1A3BF2CCE896}">
      <dsp:nvSpPr>
        <dsp:cNvPr id="0" name=""/>
        <dsp:cNvSpPr/>
      </dsp:nvSpPr>
      <dsp:spPr>
        <a:xfrm>
          <a:off x="2828925" y="2391569"/>
          <a:ext cx="2571749" cy="15430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600" kern="1200" dirty="0" smtClean="0"/>
            <a:t>3 + 2 =</a:t>
          </a:r>
          <a:endParaRPr lang="ru-RU" sz="4600" kern="1200" dirty="0"/>
        </a:p>
      </dsp:txBody>
      <dsp:txXfrm>
        <a:off x="2828925" y="2391569"/>
        <a:ext cx="2571749" cy="1543050"/>
      </dsp:txXfrm>
    </dsp:sp>
    <dsp:sp modelId="{284C062F-0FE3-4631-8C50-3CC2C0057FF0}">
      <dsp:nvSpPr>
        <dsp:cNvPr id="0" name=""/>
        <dsp:cNvSpPr/>
      </dsp:nvSpPr>
      <dsp:spPr>
        <a:xfrm>
          <a:off x="5657849" y="2391569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600" kern="1200" dirty="0" smtClean="0"/>
            <a:t>1 + 3 =</a:t>
          </a:r>
          <a:endParaRPr lang="ru-RU" sz="4600" kern="1200" dirty="0"/>
        </a:p>
      </dsp:txBody>
      <dsp:txXfrm>
        <a:off x="5657849" y="2391569"/>
        <a:ext cx="2571749" cy="1543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18.02.2015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&#1058;&#1072;&#1085;&#1094;&#1102;&#1074;&#1072;&#1083;&#1100;&#1085;&#1072;%20&#1092;&#1110;&#1079;&#1087;&#1072;&#1091;&#1079;&#1072;%20&#1052;&#1080;%20&#1083;&#1102;&#1073;&#1080;&#1084;&#1086;%20&#1052;&#1040;&#1052;&#1041;&#1054;.mp4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Розв’яжіть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320480" cy="4525963"/>
          </a:xfrm>
        </p:spPr>
        <p:txBody>
          <a:bodyPr/>
          <a:lstStyle/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приклади</a:t>
            </a:r>
            <a:r>
              <a:rPr lang="ru-RU" dirty="0"/>
              <a:t> з </a:t>
            </a:r>
            <a:r>
              <a:rPr lang="ru-RU" dirty="0" err="1"/>
              <a:t>однаковими</a:t>
            </a:r>
            <a:r>
              <a:rPr lang="ru-RU" dirty="0"/>
              <a:t> </a:t>
            </a:r>
            <a:r>
              <a:rPr lang="ru-RU" dirty="0" err="1"/>
              <a:t>відповідями</a:t>
            </a:r>
            <a:r>
              <a:rPr lang="ru-RU" dirty="0"/>
              <a:t>.</a:t>
            </a:r>
          </a:p>
          <a:p>
            <a:r>
              <a:rPr lang="ru-RU" dirty="0" smtClean="0"/>
              <a:t>Як </a:t>
            </a:r>
            <a:r>
              <a:rPr lang="ru-RU" dirty="0"/>
              <a:t>же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отримати</a:t>
            </a:r>
            <a:r>
              <a:rPr lang="ru-RU" dirty="0"/>
              <a:t> число 6? </a:t>
            </a:r>
            <a:endParaRPr lang="ru-RU" dirty="0" smtClean="0"/>
          </a:p>
          <a:p>
            <a:r>
              <a:rPr lang="ru-RU" dirty="0" err="1" smtClean="0"/>
              <a:t>Який</a:t>
            </a:r>
            <a:r>
              <a:rPr lang="ru-RU" dirty="0" smtClean="0"/>
              <a:t> </a:t>
            </a:r>
            <a:r>
              <a:rPr lang="ru-RU" dirty="0"/>
              <a:t>приклад </a:t>
            </a:r>
            <a:r>
              <a:rPr lang="ru-RU" dirty="0" err="1"/>
              <a:t>допоможе</a:t>
            </a:r>
            <a:r>
              <a:rPr lang="ru-RU" dirty="0"/>
              <a:t> </a:t>
            </a:r>
            <a:r>
              <a:rPr lang="ru-RU" dirty="0" err="1"/>
              <a:t>розв’язати</a:t>
            </a:r>
            <a:r>
              <a:rPr lang="ru-RU" dirty="0"/>
              <a:t> приклад 6 - 1? 6 - 2? 6 - 3? 6 - 4? 6 - 5?</a:t>
            </a:r>
          </a:p>
          <a:p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85810603"/>
              </p:ext>
            </p:extLst>
          </p:nvPr>
        </p:nvGraphicFramePr>
        <p:xfrm>
          <a:off x="4499992" y="1600200"/>
          <a:ext cx="446449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494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23528" y="3717032"/>
            <a:ext cx="8280920" cy="2232248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 </a:t>
            </a:r>
            <a:r>
              <a:rPr lang="ru-RU" dirty="0" err="1"/>
              <a:t>зображені</a:t>
            </a:r>
            <a:r>
              <a:rPr lang="ru-RU" dirty="0"/>
              <a:t> на </a:t>
            </a:r>
            <a:r>
              <a:rPr lang="ru-RU" dirty="0" err="1"/>
              <a:t>малюнку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?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виділені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на кожному </a:t>
            </a:r>
            <a:r>
              <a:rPr lang="ru-RU" dirty="0" err="1"/>
              <a:t>малюнку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/>
              <a:t>у </a:t>
            </a:r>
            <a:r>
              <a:rPr lang="ru-RU" dirty="0" err="1"/>
              <a:t>шестикутника</a:t>
            </a:r>
            <a:r>
              <a:rPr lang="ru-RU" dirty="0"/>
              <a:t> </a:t>
            </a:r>
            <a:r>
              <a:rPr lang="ru-RU" dirty="0" err="1"/>
              <a:t>сторін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/>
              <a:t>у </a:t>
            </a:r>
            <a:r>
              <a:rPr lang="ru-RU" dirty="0" err="1"/>
              <a:t>шестикутника</a:t>
            </a:r>
            <a:r>
              <a:rPr lang="ru-RU" dirty="0"/>
              <a:t> вершин?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/>
              <a:t>у </a:t>
            </a:r>
            <a:r>
              <a:rPr lang="ru-RU" dirty="0" err="1"/>
              <a:t>шестикутника</a:t>
            </a:r>
            <a:r>
              <a:rPr lang="ru-RU" dirty="0"/>
              <a:t> </a:t>
            </a:r>
            <a:r>
              <a:rPr lang="ru-RU" dirty="0" err="1"/>
              <a:t>кутів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sp>
        <p:nvSpPr>
          <p:cNvPr id="5" name="Шестиугольник 4"/>
          <p:cNvSpPr/>
          <p:nvPr/>
        </p:nvSpPr>
        <p:spPr>
          <a:xfrm>
            <a:off x="611560" y="1556792"/>
            <a:ext cx="2376264" cy="1728192"/>
          </a:xfrm>
          <a:prstGeom prst="hexagon">
            <a:avLst>
              <a:gd name="adj" fmla="val 30512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Шестиугольник 5"/>
          <p:cNvSpPr/>
          <p:nvPr/>
        </p:nvSpPr>
        <p:spPr>
          <a:xfrm>
            <a:off x="3059832" y="1556792"/>
            <a:ext cx="2376264" cy="1728192"/>
          </a:xfrm>
          <a:prstGeom prst="hexagon">
            <a:avLst>
              <a:gd name="adj" fmla="val 30512"/>
              <a:gd name="vf" fmla="val 115470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Шестиугольник 6"/>
          <p:cNvSpPr/>
          <p:nvPr/>
        </p:nvSpPr>
        <p:spPr>
          <a:xfrm>
            <a:off x="5652120" y="1577380"/>
            <a:ext cx="2376264" cy="1728192"/>
          </a:xfrm>
          <a:prstGeom prst="hexagon">
            <a:avLst>
              <a:gd name="adj" fmla="val 30512"/>
              <a:gd name="vf" fmla="val 115470"/>
            </a:avLst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>
            <a:stCxn id="5" idx="2"/>
            <a:endCxn id="5" idx="1"/>
          </p:cNvCxnSpPr>
          <p:nvPr/>
        </p:nvCxnSpPr>
        <p:spPr>
          <a:xfrm>
            <a:off x="1138866" y="3284984"/>
            <a:ext cx="132165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3563888" y="3248980"/>
            <a:ext cx="72008" cy="7200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Дуга 10"/>
          <p:cNvSpPr/>
          <p:nvPr/>
        </p:nvSpPr>
        <p:spPr>
          <a:xfrm rot="1505106">
            <a:off x="5810491" y="2937869"/>
            <a:ext cx="1152128" cy="324036"/>
          </a:xfrm>
          <a:prstGeom prst="arc">
            <a:avLst>
              <a:gd name="adj1" fmla="val 10950959"/>
              <a:gd name="adj2" fmla="val 2151012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2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1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5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робить</a:t>
            </a:r>
            <a:r>
              <a:rPr lang="ru-RU" dirty="0"/>
              <a:t> </a:t>
            </a:r>
            <a:r>
              <a:rPr lang="ru-RU" dirty="0" err="1"/>
              <a:t>бджілка</a:t>
            </a:r>
            <a:r>
              <a:rPr lang="ru-RU" dirty="0"/>
              <a:t>? 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60311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11560" y="407707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квіточок</a:t>
            </a:r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бджілка</a:t>
            </a: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полила</a:t>
            </a: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889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Це</a:t>
            </a:r>
            <a:r>
              <a:rPr lang="ru-RU" dirty="0" smtClean="0"/>
              <a:t> – </a:t>
            </a:r>
            <a:r>
              <a:rPr lang="ru-RU" dirty="0" err="1" smtClean="0"/>
              <a:t>числовий</a:t>
            </a:r>
            <a:r>
              <a:rPr lang="ru-RU" dirty="0" smtClean="0"/>
              <a:t> </a:t>
            </a:r>
            <a:r>
              <a:rPr lang="ru-RU" dirty="0" err="1" smtClean="0"/>
              <a:t>промінь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971600" y="3789040"/>
            <a:ext cx="7128792" cy="2553147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smtClean="0"/>
              <a:t>числовому </a:t>
            </a:r>
            <a:r>
              <a:rPr lang="ru-RU" dirty="0" err="1" smtClean="0"/>
              <a:t>промені</a:t>
            </a:r>
            <a:r>
              <a:rPr lang="ru-RU" dirty="0" smtClean="0"/>
              <a:t> </a:t>
            </a:r>
            <a:r>
              <a:rPr lang="ru-RU" dirty="0" err="1"/>
              <a:t>замість</a:t>
            </a:r>
            <a:r>
              <a:rPr lang="ru-RU" dirty="0"/>
              <a:t> </a:t>
            </a:r>
            <a:r>
              <a:rPr lang="ru-RU" dirty="0" err="1"/>
              <a:t>квіточок</a:t>
            </a:r>
            <a:r>
              <a:rPr lang="ru-RU" dirty="0"/>
              <a:t>?</a:t>
            </a:r>
          </a:p>
          <a:p>
            <a:r>
              <a:rPr lang="ru-RU" dirty="0" err="1" smtClean="0"/>
              <a:t>Якщо</a:t>
            </a:r>
            <a:r>
              <a:rPr lang="ru-RU" dirty="0" smtClean="0"/>
              <a:t> </a:t>
            </a:r>
            <a:r>
              <a:rPr lang="ru-RU" dirty="0"/>
              <a:t>до числа </a:t>
            </a:r>
            <a:r>
              <a:rPr lang="ru-RU" dirty="0" err="1"/>
              <a:t>додамо</a:t>
            </a:r>
            <a:r>
              <a:rPr lang="ru-RU" dirty="0"/>
              <a:t> 1, то </a:t>
            </a:r>
            <a:r>
              <a:rPr lang="ru-RU" dirty="0" err="1"/>
              <a:t>отримаємо</a:t>
            </a:r>
            <a:r>
              <a:rPr lang="ru-RU" dirty="0"/>
              <a:t> </a:t>
            </a:r>
            <a:r>
              <a:rPr lang="ru-RU" dirty="0" err="1"/>
              <a:t>наступне</a:t>
            </a:r>
            <a:r>
              <a:rPr lang="ru-RU" dirty="0"/>
              <a:t> число, а </a:t>
            </a:r>
            <a:r>
              <a:rPr lang="ru-RU" dirty="0" err="1"/>
              <a:t>якщо</a:t>
            </a:r>
            <a:r>
              <a:rPr lang="ru-RU" dirty="0"/>
              <a:t> </a:t>
            </a:r>
            <a:r>
              <a:rPr lang="ru-RU" dirty="0" err="1"/>
              <a:t>віднімемо</a:t>
            </a:r>
            <a:r>
              <a:rPr lang="ru-RU" dirty="0"/>
              <a:t> 1, то </a:t>
            </a:r>
            <a:r>
              <a:rPr lang="ru-RU" dirty="0" err="1"/>
              <a:t>отримаємо</a:t>
            </a:r>
            <a:r>
              <a:rPr lang="ru-RU" dirty="0"/>
              <a:t> </a:t>
            </a:r>
            <a:r>
              <a:rPr lang="ru-RU" dirty="0" err="1"/>
              <a:t>попереднє</a:t>
            </a:r>
            <a:r>
              <a:rPr lang="ru-RU" dirty="0"/>
              <a:t>.</a:t>
            </a:r>
          </a:p>
          <a:p>
            <a:r>
              <a:rPr lang="ru-RU" dirty="0" err="1" smtClean="0"/>
              <a:t>Складемо</a:t>
            </a:r>
            <a:r>
              <a:rPr lang="ru-RU" dirty="0" smtClean="0"/>
              <a:t> </a:t>
            </a:r>
            <a:r>
              <a:rPr lang="ru-RU" dirty="0" err="1"/>
              <a:t>приклади</a:t>
            </a:r>
            <a:r>
              <a:rPr lang="ru-RU" dirty="0"/>
              <a:t> на </a:t>
            </a:r>
            <a:r>
              <a:rPr lang="ru-RU" dirty="0" err="1"/>
              <a:t>додавання</a:t>
            </a:r>
            <a:r>
              <a:rPr lang="ru-RU" dirty="0"/>
              <a:t>, </a:t>
            </a:r>
            <a:r>
              <a:rPr lang="ru-RU" dirty="0" err="1"/>
              <a:t>дивлячись</a:t>
            </a:r>
            <a:r>
              <a:rPr lang="ru-RU" dirty="0"/>
              <a:t> на </a:t>
            </a:r>
            <a:r>
              <a:rPr lang="ru-RU" dirty="0" err="1"/>
              <a:t>цей</a:t>
            </a:r>
            <a:r>
              <a:rPr lang="ru-RU" dirty="0"/>
              <a:t> </a:t>
            </a:r>
            <a:r>
              <a:rPr lang="ru-RU" dirty="0" err="1"/>
              <a:t>промінь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1"/>
            <a:ext cx="8640960" cy="211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3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у зошиті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605315142"/>
              </p:ext>
            </p:extLst>
          </p:nvPr>
        </p:nvGraphicFramePr>
        <p:xfrm>
          <a:off x="251520" y="1340768"/>
          <a:ext cx="8280920" cy="4785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-11459"/>
            <a:ext cx="1649899" cy="183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Порівняння чисел на числовому промені</a:t>
            </a:r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66611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5556" y="3501008"/>
            <a:ext cx="1368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6&gt;5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6&gt;4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6&gt;3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6&gt;2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6&gt;1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9752" y="3887485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5&gt;4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5&gt;3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5&gt;2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5&gt;1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3928" y="4270444"/>
            <a:ext cx="936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4&gt;3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4&gt;2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4&gt;1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0072" y="4589090"/>
            <a:ext cx="864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3&gt;2</a:t>
            </a: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3&gt;1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2258" y="484021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2&gt;1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4870609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1&gt;0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3648" y="5877272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1&lt;2     1&lt;3      1&lt;6</a:t>
            </a:r>
            <a:endParaRPr lang="ru-RU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2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3275856" y="55892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Увімкнути відео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Складання</a:t>
            </a:r>
            <a:r>
              <a:rPr lang="ru-RU" dirty="0">
                <a:effectLst/>
              </a:rPr>
              <a:t> і </a:t>
            </a:r>
            <a:r>
              <a:rPr lang="ru-RU" dirty="0" err="1">
                <a:effectLst/>
              </a:rPr>
              <a:t>запис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прикладів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864096" cy="897623"/>
          </a:xfr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864096" cy="897623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28799"/>
            <a:ext cx="864096" cy="897623"/>
          </a:xfrm>
          <a:prstGeom prst="rect">
            <a:avLst/>
          </a:prstGeom>
        </p:spPr>
      </p:pic>
      <p:pic>
        <p:nvPicPr>
          <p:cNvPr id="9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5" y="1687110"/>
            <a:ext cx="864096" cy="897623"/>
          </a:xfrm>
          <a:prstGeom prst="rect">
            <a:avLst/>
          </a:prstGeom>
        </p:spPr>
      </p:pic>
      <p:pic>
        <p:nvPicPr>
          <p:cNvPr id="10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971" y="1670381"/>
            <a:ext cx="864096" cy="89762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45" y="1670380"/>
            <a:ext cx="907378" cy="105027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357392" y="1708568"/>
            <a:ext cx="29867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5 + 1</a:t>
            </a:r>
            <a:endParaRPr lang="ru-RU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7" y="3212976"/>
            <a:ext cx="587252" cy="93461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82" y="3212976"/>
            <a:ext cx="587252" cy="93461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96" y="3374301"/>
            <a:ext cx="587252" cy="93461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476" y="3367811"/>
            <a:ext cx="587252" cy="93461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45" y="3353724"/>
            <a:ext cx="587252" cy="93461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3374301"/>
            <a:ext cx="587252" cy="934618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2681738" y="3172453"/>
            <a:ext cx="29867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= 2 + 4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3" y="4522486"/>
            <a:ext cx="913267" cy="91326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2405"/>
            <a:ext cx="913267" cy="91326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08" y="4522486"/>
            <a:ext cx="913267" cy="913267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666" y="4582719"/>
            <a:ext cx="794888" cy="94539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58" y="4582719"/>
            <a:ext cx="794888" cy="945390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07" y="4575650"/>
            <a:ext cx="794888" cy="945390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2681738" y="4471287"/>
            <a:ext cx="29867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= </a:t>
            </a: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+ 3</a:t>
            </a:r>
            <a:endParaRPr lang="ru-RU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0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Складання</a:t>
            </a:r>
            <a:r>
              <a:rPr lang="ru-RU" dirty="0">
                <a:effectLst/>
              </a:rPr>
              <a:t> і </a:t>
            </a:r>
            <a:r>
              <a:rPr lang="ru-RU" dirty="0" err="1">
                <a:effectLst/>
              </a:rPr>
              <a:t>запис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прикладів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548976" y="1937755"/>
            <a:ext cx="29867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+ 2 = 6</a:t>
            </a:r>
            <a:endParaRPr lang="ru-RU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843808" y="3217020"/>
            <a:ext cx="29867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+ 3 = 6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1619672" y="4649360"/>
            <a:ext cx="29867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+ 5 = 6</a:t>
            </a:r>
            <a:endParaRPr lang="ru-RU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79380"/>
            <a:ext cx="1734245" cy="147403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14" y="1491606"/>
            <a:ext cx="1734245" cy="147403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498867"/>
            <a:ext cx="1734245" cy="14740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6" y="3036754"/>
            <a:ext cx="784864" cy="1256341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7" y="3001255"/>
            <a:ext cx="784864" cy="1256341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71" y="3036752"/>
            <a:ext cx="784864" cy="1256341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23" y="3172452"/>
            <a:ext cx="784864" cy="1256341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6" y="3172453"/>
            <a:ext cx="784864" cy="1256341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196330"/>
            <a:ext cx="784864" cy="12563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7" y="4654818"/>
            <a:ext cx="837492" cy="1109364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53" y="4776087"/>
            <a:ext cx="837492" cy="110936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145" y="4776087"/>
            <a:ext cx="837492" cy="110936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23" y="4771806"/>
            <a:ext cx="837492" cy="1109364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23" y="4776087"/>
            <a:ext cx="837492" cy="1109364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551" y="4771806"/>
            <a:ext cx="837492" cy="11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4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паличками для лічби</a:t>
            </a:r>
            <a:endParaRPr lang="ru-RU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4813"/>
            <a:ext cx="243008" cy="190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44773" y="5301208"/>
            <a:ext cx="5364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ru-RU" dirty="0"/>
              <a:t>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паличок</a:t>
            </a:r>
            <a:r>
              <a:rPr lang="ru-RU" dirty="0"/>
              <a:t> </a:t>
            </a:r>
            <a:r>
              <a:rPr lang="ru-RU" dirty="0" err="1"/>
              <a:t>викладіть</a:t>
            </a:r>
            <a:r>
              <a:rPr lang="ru-RU" dirty="0"/>
              <a:t> </a:t>
            </a:r>
            <a:r>
              <a:rPr lang="ru-RU" dirty="0" err="1"/>
              <a:t>п’ятикутник</a:t>
            </a:r>
            <a:r>
              <a:rPr lang="ru-RU" dirty="0"/>
              <a:t>.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паличок</a:t>
            </a:r>
            <a:r>
              <a:rPr lang="ru-RU" dirty="0"/>
              <a:t> </a:t>
            </a:r>
            <a:r>
              <a:rPr lang="ru-RU" dirty="0" err="1"/>
              <a:t>використали</a:t>
            </a:r>
            <a:r>
              <a:rPr lang="ru-RU" dirty="0"/>
              <a:t>? </a:t>
            </a:r>
            <a:r>
              <a:rPr lang="ru-RU" dirty="0" err="1"/>
              <a:t>Чому</a:t>
            </a:r>
            <a:r>
              <a:rPr lang="ru-RU" dirty="0"/>
              <a:t>?</a:t>
            </a:r>
          </a:p>
          <a:p>
            <a:pPr marL="342900" indent="-342900">
              <a:buFont typeface="+mj-lt"/>
              <a:buAutoNum type="arabicParenR"/>
            </a:pPr>
            <a:r>
              <a:rPr lang="ru-RU" dirty="0" smtClean="0"/>
              <a:t>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паличок</a:t>
            </a:r>
            <a:r>
              <a:rPr lang="ru-RU" dirty="0"/>
              <a:t> </a:t>
            </a:r>
            <a:r>
              <a:rPr lang="ru-RU" dirty="0" err="1"/>
              <a:t>викладіть</a:t>
            </a:r>
            <a:r>
              <a:rPr lang="ru-RU" dirty="0"/>
              <a:t> </a:t>
            </a:r>
            <a:r>
              <a:rPr lang="ru-RU" dirty="0" err="1"/>
              <a:t>шестикутник</a:t>
            </a:r>
            <a:r>
              <a:rPr lang="ru-RU" dirty="0"/>
              <a:t>.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паличок</a:t>
            </a:r>
            <a:r>
              <a:rPr lang="ru-RU" dirty="0"/>
              <a:t> </a:t>
            </a:r>
            <a:r>
              <a:rPr lang="ru-RU" dirty="0" err="1"/>
              <a:t>використали</a:t>
            </a:r>
            <a:r>
              <a:rPr lang="ru-RU" dirty="0"/>
              <a:t>? </a:t>
            </a:r>
            <a:r>
              <a:rPr lang="ru-RU" dirty="0" err="1"/>
              <a:t>Чому</a:t>
            </a:r>
            <a:r>
              <a:rPr lang="ru-RU" dirty="0"/>
              <a:t>?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4009">
            <a:off x="1139845" y="1603598"/>
            <a:ext cx="269290" cy="190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41244">
            <a:off x="5647504" y="3719726"/>
            <a:ext cx="260950" cy="190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2870">
            <a:off x="8537490" y="3749426"/>
            <a:ext cx="288032" cy="190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29504" y="1006727"/>
            <a:ext cx="232792" cy="190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3949">
            <a:off x="8490235" y="1910249"/>
            <a:ext cx="264600" cy="193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65551" y="4592708"/>
            <a:ext cx="286586" cy="2015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6682">
            <a:off x="3721839" y="1612729"/>
            <a:ext cx="264600" cy="193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57768" y="602299"/>
            <a:ext cx="232792" cy="190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44148">
            <a:off x="1635299" y="3238403"/>
            <a:ext cx="260950" cy="190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0330">
            <a:off x="3114871" y="3219352"/>
            <a:ext cx="288032" cy="190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6919">
            <a:off x="5584858" y="1891700"/>
            <a:ext cx="269290" cy="190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78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55576" y="3068960"/>
            <a:ext cx="7772400" cy="1362075"/>
          </a:xfrm>
        </p:spPr>
        <p:txBody>
          <a:bodyPr>
            <a:noAutofit/>
          </a:bodyPr>
          <a:lstStyle/>
          <a:p>
            <a:r>
              <a:rPr lang="ru-RU" sz="2800" dirty="0" err="1">
                <a:effectLst/>
              </a:rPr>
              <a:t>Закріплення</a:t>
            </a:r>
            <a:r>
              <a:rPr lang="ru-RU" sz="2800" dirty="0">
                <a:effectLst/>
              </a:rPr>
              <a:t> </a:t>
            </a:r>
            <a:r>
              <a:rPr lang="ru-RU" sz="2800" dirty="0" err="1">
                <a:effectLst/>
              </a:rPr>
              <a:t>знань</a:t>
            </a:r>
            <a:r>
              <a:rPr lang="ru-RU" sz="2800" dirty="0">
                <a:effectLst/>
              </a:rPr>
              <a:t> про склад числа 6. </a:t>
            </a:r>
            <a:r>
              <a:rPr lang="ru-RU" sz="2800" dirty="0" err="1">
                <a:effectLst/>
              </a:rPr>
              <a:t>Шестикутники</a:t>
            </a:r>
            <a:r>
              <a:rPr lang="ru-RU" sz="2800" dirty="0">
                <a:effectLst/>
              </a:rPr>
              <a:t>. </a:t>
            </a:r>
            <a:r>
              <a:rPr lang="ru-RU" sz="2800" dirty="0" err="1">
                <a:effectLst/>
              </a:rPr>
              <a:t>Обчислення</a:t>
            </a:r>
            <a:r>
              <a:rPr lang="ru-RU" sz="2800" dirty="0">
                <a:effectLst/>
              </a:rPr>
              <a:t> </a:t>
            </a:r>
            <a:r>
              <a:rPr lang="ru-RU" sz="2800" dirty="0" err="1">
                <a:effectLst/>
              </a:rPr>
              <a:t>значень</a:t>
            </a:r>
            <a:r>
              <a:rPr lang="ru-RU" sz="2800" dirty="0">
                <a:effectLst/>
              </a:rPr>
              <a:t> </a:t>
            </a:r>
            <a:r>
              <a:rPr lang="ru-RU" sz="2800" dirty="0" err="1">
                <a:effectLst/>
              </a:rPr>
              <a:t>виразів</a:t>
            </a:r>
            <a:r>
              <a:rPr lang="ru-RU" sz="2800" dirty="0">
                <a:effectLst/>
              </a:rPr>
              <a:t>. </a:t>
            </a:r>
            <a:r>
              <a:rPr lang="ru-RU" sz="2800" dirty="0" err="1">
                <a:effectLst/>
              </a:rPr>
              <a:t>Числовий</a:t>
            </a:r>
            <a:r>
              <a:rPr lang="ru-RU" sz="2800" dirty="0">
                <a:effectLst/>
              </a:rPr>
              <a:t> </a:t>
            </a:r>
            <a:r>
              <a:rPr lang="ru-RU" sz="2800" dirty="0" err="1">
                <a:effectLst/>
              </a:rPr>
              <a:t>промінь</a:t>
            </a:r>
            <a:r>
              <a:rPr lang="ru-RU" sz="2800" dirty="0">
                <a:effectLst/>
              </a:rPr>
              <a:t>. </a:t>
            </a:r>
            <a:r>
              <a:rPr lang="ru-RU" sz="2800" dirty="0" err="1">
                <a:effectLst/>
              </a:rPr>
              <a:t>Утворення</a:t>
            </a:r>
            <a:r>
              <a:rPr lang="ru-RU" sz="2800" dirty="0">
                <a:effectLst/>
              </a:rPr>
              <a:t> чисел </a:t>
            </a:r>
            <a:r>
              <a:rPr lang="ru-RU" sz="2800" dirty="0" err="1">
                <a:effectLst/>
              </a:rPr>
              <a:t>прилічуванням</a:t>
            </a:r>
            <a:r>
              <a:rPr lang="ru-RU" sz="2800" dirty="0">
                <a:effectLst/>
              </a:rPr>
              <a:t> і </a:t>
            </a:r>
            <a:r>
              <a:rPr lang="ru-RU" sz="2800" dirty="0" err="1">
                <a:effectLst/>
              </a:rPr>
              <a:t>відлічуванням</a:t>
            </a:r>
            <a:r>
              <a:rPr lang="ru-RU" sz="2800" dirty="0">
                <a:effectLst/>
              </a:rPr>
              <a:t> 1</a:t>
            </a:r>
            <a:endParaRPr lang="ru-RU" sz="2800" dirty="0">
              <a:effectLst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83568" y="1484784"/>
            <a:ext cx="7772400" cy="1500187"/>
          </a:xfrm>
        </p:spPr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Самостійна робота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72610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60648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2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Робота в зошиті. Вправи на увагу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 rot="18913662">
            <a:off x="3707903" y="3374228"/>
            <a:ext cx="115212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63888" y="1700808"/>
            <a:ext cx="1440160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965239" y="3698264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098639" y="371961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3403144" y="4630834"/>
            <a:ext cx="886681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4245219" y="4634345"/>
            <a:ext cx="886681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043608" y="5373216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Сприймаємо завдання на слух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Малюємо квадратики та кружечки та зафарбовуємо їх у заданій відповідності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01" y="1340768"/>
            <a:ext cx="4115330" cy="2357496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3874082" y="2181818"/>
            <a:ext cx="216024" cy="21602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4526640" y="2181818"/>
            <a:ext cx="216024" cy="21602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4211959" y="2350667"/>
            <a:ext cx="144016" cy="337698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55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/>
              <a:t>Яке число </a:t>
            </a:r>
            <a:r>
              <a:rPr lang="ru-RU" dirty="0" err="1"/>
              <a:t>повторювали</a:t>
            </a:r>
            <a:r>
              <a:rPr lang="ru-RU" dirty="0"/>
              <a:t> на </a:t>
            </a:r>
            <a:r>
              <a:rPr lang="ru-RU" dirty="0" err="1"/>
              <a:t>уроці</a:t>
            </a:r>
            <a:r>
              <a:rPr lang="ru-RU" dirty="0"/>
              <a:t>? З 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двох</a:t>
            </a:r>
            <a:r>
              <a:rPr lang="ru-RU" dirty="0"/>
              <a:t> чисел </a:t>
            </a:r>
            <a:r>
              <a:rPr lang="ru-RU" dirty="0" err="1"/>
              <a:t>воно</a:t>
            </a:r>
            <a:r>
              <a:rPr lang="ru-RU" dirty="0"/>
              <a:t> </a:t>
            </a:r>
            <a:r>
              <a:rPr lang="ru-RU" dirty="0" err="1"/>
              <a:t>складається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Гра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Заповни</a:t>
            </a:r>
            <a:r>
              <a:rPr lang="ru-RU" dirty="0"/>
              <a:t> </a:t>
            </a:r>
            <a:r>
              <a:rPr lang="ru-RU" dirty="0" err="1"/>
              <a:t>віконця</a:t>
            </a:r>
            <a:r>
              <a:rPr lang="ru-RU" dirty="0" smtClean="0"/>
              <a:t>»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 err="1" smtClean="0"/>
              <a:t>Який</a:t>
            </a:r>
            <a:r>
              <a:rPr lang="ru-RU" dirty="0" smtClean="0"/>
              <a:t> </a:t>
            </a:r>
            <a:r>
              <a:rPr lang="ru-RU" dirty="0" err="1"/>
              <a:t>многокутник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скласти</a:t>
            </a:r>
            <a:r>
              <a:rPr lang="ru-RU" dirty="0"/>
              <a:t> з 5 </a:t>
            </a:r>
            <a:r>
              <a:rPr lang="ru-RU" dirty="0" err="1"/>
              <a:t>паличок</a:t>
            </a:r>
            <a:r>
              <a:rPr lang="ru-RU" dirty="0"/>
              <a:t>? 6 </a:t>
            </a:r>
            <a:r>
              <a:rPr lang="ru-RU" dirty="0" err="1"/>
              <a:t>паличок</a:t>
            </a:r>
            <a:r>
              <a:rPr lang="ru-RU" dirty="0"/>
              <a:t>?</a:t>
            </a:r>
            <a:endParaRPr lang="ru-RU" dirty="0"/>
          </a:p>
        </p:txBody>
      </p:sp>
      <p:pic>
        <p:nvPicPr>
          <p:cNvPr id="4" name="Рисунок 3" descr="http://subject.com.ua/lesson/mathematics/mathematics1/mathematics1.files/image026.jpg"/>
          <p:cNvPicPr/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90570"/>
            <a:ext cx="6120680" cy="5704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88876" y="1412776"/>
            <a:ext cx="489654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Леопольд </a:t>
            </a:r>
            <a:r>
              <a:rPr lang="ru-RU" dirty="0"/>
              <a:t>— не просто </a:t>
            </a:r>
            <a:r>
              <a:rPr lang="ru-RU" dirty="0" err="1"/>
              <a:t>кіт</a:t>
            </a:r>
            <a:r>
              <a:rPr lang="ru-RU" dirty="0"/>
              <a:t>,</a:t>
            </a:r>
            <a:endParaRPr lang="ru-RU" sz="2400" dirty="0"/>
          </a:p>
          <a:p>
            <a:pPr marL="0" indent="0">
              <a:buNone/>
            </a:pPr>
            <a:r>
              <a:rPr lang="ru-RU" dirty="0"/>
              <a:t>У </a:t>
            </a:r>
            <a:r>
              <a:rPr lang="ru-RU" dirty="0" err="1"/>
              <a:t>нього</a:t>
            </a:r>
            <a:r>
              <a:rPr lang="ru-RU" dirty="0"/>
              <a:t> </a:t>
            </a:r>
            <a:r>
              <a:rPr lang="ru-RU" dirty="0" err="1"/>
              <a:t>повно</a:t>
            </a:r>
            <a:r>
              <a:rPr lang="ru-RU" dirty="0"/>
              <a:t> справ.</a:t>
            </a:r>
            <a:endParaRPr lang="ru-RU" sz="2400" dirty="0"/>
          </a:p>
          <a:p>
            <a:pPr marL="0" indent="0">
              <a:buNone/>
            </a:pPr>
            <a:r>
              <a:rPr lang="ru-RU" dirty="0"/>
              <a:t>На </a:t>
            </a:r>
            <a:r>
              <a:rPr lang="ru-RU" dirty="0" err="1"/>
              <a:t>рибалку</a:t>
            </a:r>
            <a:r>
              <a:rPr lang="ru-RU" dirty="0"/>
              <a:t> </a:t>
            </a:r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пішов</a:t>
            </a:r>
            <a:r>
              <a:rPr lang="ru-RU" dirty="0"/>
              <a:t> —</a:t>
            </a:r>
            <a:endParaRPr lang="ru-RU" sz="2400" dirty="0"/>
          </a:p>
          <a:p>
            <a:pPr marL="0" indent="0">
              <a:buNone/>
            </a:pP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відмінне</a:t>
            </a:r>
            <a:r>
              <a:rPr lang="ru-RU" dirty="0"/>
              <a:t> </a:t>
            </a:r>
            <a:r>
              <a:rPr lang="ru-RU" dirty="0" err="1"/>
              <a:t>полювання</a:t>
            </a:r>
            <a:r>
              <a:rPr lang="ru-RU" dirty="0"/>
              <a:t>:</a:t>
            </a:r>
            <a:endParaRPr lang="ru-RU" sz="2400" dirty="0"/>
          </a:p>
          <a:p>
            <a:pPr marL="0" indent="0">
              <a:buNone/>
            </a:pPr>
            <a:r>
              <a:rPr lang="ru-RU" dirty="0" err="1"/>
              <a:t>Умить</a:t>
            </a:r>
            <a:r>
              <a:rPr lang="ru-RU" dirty="0"/>
              <a:t> </a:t>
            </a:r>
            <a:r>
              <a:rPr lang="ru-RU" dirty="0" err="1"/>
              <a:t>потрапили</a:t>
            </a:r>
            <a:r>
              <a:rPr lang="ru-RU" dirty="0"/>
              <a:t> на </a:t>
            </a:r>
            <a:r>
              <a:rPr lang="ru-RU" dirty="0" err="1"/>
              <a:t>гачок</a:t>
            </a:r>
            <a:endParaRPr lang="ru-RU" sz="2400" dirty="0"/>
          </a:p>
          <a:p>
            <a:pPr marL="0" indent="0">
              <a:buNone/>
            </a:pPr>
            <a:r>
              <a:rPr lang="ru-RU" dirty="0"/>
              <a:t>Щука, 2 </a:t>
            </a:r>
            <a:r>
              <a:rPr lang="ru-RU" dirty="0" err="1"/>
              <a:t>йоржі</a:t>
            </a:r>
            <a:r>
              <a:rPr lang="ru-RU" dirty="0"/>
              <a:t> і </a:t>
            </a:r>
            <a:r>
              <a:rPr lang="ru-RU" dirty="0" err="1"/>
              <a:t>лящ</a:t>
            </a:r>
            <a:r>
              <a:rPr lang="ru-RU" dirty="0"/>
              <a:t>,</a:t>
            </a:r>
            <a:endParaRPr lang="ru-RU" sz="2400" dirty="0"/>
          </a:p>
          <a:p>
            <a:pPr marL="0" indent="0">
              <a:buNone/>
            </a:pPr>
            <a:r>
              <a:rPr lang="ru-RU" dirty="0"/>
              <a:t>Карасик і </a:t>
            </a:r>
            <a:r>
              <a:rPr lang="ru-RU" dirty="0" err="1"/>
              <a:t>окунець</a:t>
            </a:r>
            <a:r>
              <a:rPr lang="ru-RU" dirty="0"/>
              <a:t>.</a:t>
            </a:r>
            <a:endParaRPr lang="ru-RU" sz="2400" dirty="0"/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риб</a:t>
            </a:r>
            <a:r>
              <a:rPr lang="ru-RU" dirty="0"/>
              <a:t> </a:t>
            </a:r>
            <a:r>
              <a:rPr lang="ru-RU" dirty="0" err="1"/>
              <a:t>зловив</a:t>
            </a:r>
            <a:r>
              <a:rPr lang="ru-RU" dirty="0"/>
              <a:t> наш </a:t>
            </a:r>
            <a:r>
              <a:rPr lang="ru-RU" dirty="0" err="1"/>
              <a:t>кіт</a:t>
            </a:r>
            <a:r>
              <a:rPr lang="ru-RU" dirty="0"/>
              <a:t>? </a:t>
            </a:r>
            <a:endParaRPr lang="ru-RU" sz="2400" dirty="0"/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96752"/>
            <a:ext cx="3730383" cy="4525963"/>
          </a:xfrm>
        </p:spPr>
      </p:pic>
      <p:sp>
        <p:nvSpPr>
          <p:cNvPr id="8" name="TextBox 7"/>
          <p:cNvSpPr txBox="1"/>
          <p:nvPr/>
        </p:nvSpPr>
        <p:spPr>
          <a:xfrm>
            <a:off x="1547664" y="5445224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1+2+1+1+1=?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</a:t>
            </a:r>
            <a:r>
              <a:rPr lang="ru-RU" dirty="0" smtClean="0"/>
              <a:t>«</a:t>
            </a:r>
            <a:r>
              <a:rPr lang="uk-UA" dirty="0" smtClean="0"/>
              <a:t>Заблукалі чи</a:t>
            </a:r>
            <a:r>
              <a:rPr lang="ru-RU" dirty="0" err="1" smtClean="0"/>
              <a:t>сла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1" r="38679" b="50091"/>
          <a:stretch/>
        </p:blipFill>
        <p:spPr>
          <a:xfrm>
            <a:off x="4609371" y="1700808"/>
            <a:ext cx="2000357" cy="2505113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9" r="64803" b="52970"/>
          <a:stretch/>
        </p:blipFill>
        <p:spPr>
          <a:xfrm>
            <a:off x="467544" y="1519511"/>
            <a:ext cx="1429547" cy="2441975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8" r="18294" b="50372"/>
          <a:stretch/>
        </p:blipFill>
        <p:spPr>
          <a:xfrm>
            <a:off x="1547664" y="1445313"/>
            <a:ext cx="1944216" cy="2590369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1" r="79595"/>
          <a:stretch/>
        </p:blipFill>
        <p:spPr>
          <a:xfrm>
            <a:off x="3131840" y="1505597"/>
            <a:ext cx="1884201" cy="242046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9" b="50000"/>
          <a:stretch/>
        </p:blipFill>
        <p:spPr bwMode="auto">
          <a:xfrm>
            <a:off x="5903564" y="1640866"/>
            <a:ext cx="1412329" cy="239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Объект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9" t="50000" r="55661"/>
          <a:stretch/>
        </p:blipFill>
        <p:spPr>
          <a:xfrm>
            <a:off x="7199784" y="1340768"/>
            <a:ext cx="1944216" cy="24971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920" y="479715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Наведіть лад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101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Лічба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 у межах 6. </a:t>
            </a:r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Мовчанка</a:t>
            </a:r>
            <a:r>
              <a:rPr lang="ru-RU" dirty="0" smtClean="0"/>
              <a:t>»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4318659"/>
              </p:ext>
            </p:extLst>
          </p:nvPr>
        </p:nvGraphicFramePr>
        <p:xfrm>
          <a:off x="251520" y="1484784"/>
          <a:ext cx="8568952" cy="5039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068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Поетична зупинка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218883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 садок до </a:t>
            </a:r>
            <a:r>
              <a:rPr lang="ru-RU" dirty="0" err="1"/>
              <a:t>годівниці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Прилетіли</a:t>
            </a:r>
            <a:r>
              <a:rPr lang="ru-RU" dirty="0"/>
              <a:t> 3 </a:t>
            </a:r>
            <a:r>
              <a:rPr lang="ru-RU" dirty="0" err="1"/>
              <a:t>синиці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Потім</a:t>
            </a:r>
            <a:r>
              <a:rPr lang="ru-RU" dirty="0"/>
              <a:t> — </a:t>
            </a:r>
            <a:r>
              <a:rPr lang="ru-RU" dirty="0" err="1"/>
              <a:t>ще</a:t>
            </a:r>
            <a:r>
              <a:rPr lang="ru-RU" dirty="0"/>
              <a:t> 3 </a:t>
            </a:r>
            <a:r>
              <a:rPr lang="ru-RU" dirty="0" err="1"/>
              <a:t>птиці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птиць</a:t>
            </a:r>
            <a:r>
              <a:rPr lang="ru-RU" dirty="0"/>
              <a:t> на </a:t>
            </a:r>
            <a:r>
              <a:rPr lang="ru-RU" dirty="0" err="1"/>
              <a:t>годівниці</a:t>
            </a:r>
            <a:r>
              <a:rPr lang="ru-RU" dirty="0" smtClean="0"/>
              <a:t>?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5536" y="3933056"/>
            <a:ext cx="39196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+ 3 = 6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6792"/>
            <a:ext cx="39719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84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66" y="4545845"/>
            <a:ext cx="994277" cy="109673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63" y="4869160"/>
            <a:ext cx="847266" cy="109673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736614"/>
            <a:ext cx="847266" cy="109673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996952"/>
            <a:ext cx="847266" cy="10967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Поетична зупинка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2"/>
            <a:ext cx="5544616" cy="1684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Каже</a:t>
            </a:r>
            <a:r>
              <a:rPr lang="ru-RU" dirty="0"/>
              <a:t> </a:t>
            </a:r>
            <a:r>
              <a:rPr lang="ru-RU" dirty="0" err="1"/>
              <a:t>мати</a:t>
            </a:r>
            <a:r>
              <a:rPr lang="ru-RU" dirty="0"/>
              <a:t> </a:t>
            </a:r>
            <a:r>
              <a:rPr lang="ru-RU" dirty="0" err="1"/>
              <a:t>квочка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— В мене 2 </a:t>
            </a:r>
            <a:r>
              <a:rPr lang="ru-RU" dirty="0" err="1"/>
              <a:t>синочки</a:t>
            </a:r>
            <a:r>
              <a:rPr lang="ru-RU" dirty="0"/>
              <a:t> і 4 дочки.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ж </a:t>
            </a:r>
            <a:r>
              <a:rPr lang="ru-RU" dirty="0" err="1"/>
              <a:t>діточок</a:t>
            </a:r>
            <a:r>
              <a:rPr lang="ru-RU" dirty="0"/>
              <a:t> у </a:t>
            </a:r>
            <a:r>
              <a:rPr lang="ru-RU" dirty="0" err="1"/>
              <a:t>квочки</a:t>
            </a:r>
            <a:r>
              <a:rPr lang="ru-RU" dirty="0"/>
              <a:t>?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82029" y="3271336"/>
            <a:ext cx="39196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ru-RU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ru-RU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17" y="1106142"/>
            <a:ext cx="3121158" cy="2840742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3101876"/>
            <a:ext cx="1224136" cy="149545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48" y="4104952"/>
            <a:ext cx="1360761" cy="166236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06921" y="4755809"/>
            <a:ext cx="39196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ru-RU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ru-RU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</a:p>
        </p:txBody>
      </p:sp>
    </p:spTree>
    <p:extLst>
      <p:ext uri="{BB962C8B-B14F-4D97-AF65-F5344CB8AC3E}">
        <p14:creationId xmlns:p14="http://schemas.microsoft.com/office/powerpoint/2010/main" val="175508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Поетична зупинка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2"/>
            <a:ext cx="3744416" cy="16847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/>
              <a:t>П’ять</a:t>
            </a:r>
            <a:r>
              <a:rPr lang="ru-RU" dirty="0"/>
              <a:t> </a:t>
            </a:r>
            <a:r>
              <a:rPr lang="ru-RU" dirty="0" err="1"/>
              <a:t>квіточок</a:t>
            </a:r>
            <a:r>
              <a:rPr lang="ru-RU" dirty="0"/>
              <a:t> у </a:t>
            </a:r>
            <a:r>
              <a:rPr lang="ru-RU" dirty="0" err="1"/>
              <a:t>Даші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І </a:t>
            </a:r>
            <a:r>
              <a:rPr lang="ru-RU" dirty="0" err="1"/>
              <a:t>ще</a:t>
            </a:r>
            <a:r>
              <a:rPr lang="ru-RU" dirty="0"/>
              <a:t> одну дав Саша.</a:t>
            </a:r>
          </a:p>
          <a:p>
            <a:pPr marL="0" indent="0">
              <a:buNone/>
            </a:pPr>
            <a:r>
              <a:rPr lang="ru-RU" dirty="0" err="1"/>
              <a:t>Хто</a:t>
            </a:r>
            <a:r>
              <a:rPr lang="ru-RU" dirty="0"/>
              <a:t> тут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полічити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буде 5 та 1?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5536" y="3933056"/>
            <a:ext cx="39196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ru-RU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ru-RU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2"/>
          <a:stretch/>
        </p:blipFill>
        <p:spPr>
          <a:xfrm>
            <a:off x="7118750" y="1512048"/>
            <a:ext cx="1850851" cy="3720064"/>
          </a:xfr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r="26704" b="7851"/>
          <a:stretch/>
        </p:blipFill>
        <p:spPr>
          <a:xfrm rot="21422167" flipH="1">
            <a:off x="6925312" y="2715695"/>
            <a:ext cx="653495" cy="73648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99" y="1440144"/>
            <a:ext cx="2540416" cy="423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Які</a:t>
            </a:r>
            <a:r>
              <a:rPr lang="ru-RU" dirty="0">
                <a:effectLst/>
              </a:rPr>
              <a:t> числа </a:t>
            </a:r>
            <a:r>
              <a:rPr lang="ru-RU" dirty="0" err="1">
                <a:effectLst/>
              </a:rPr>
              <a:t>живуть</a:t>
            </a:r>
            <a:r>
              <a:rPr lang="ru-RU" dirty="0">
                <a:effectLst/>
              </a:rPr>
              <a:t> у </a:t>
            </a:r>
            <a:r>
              <a:rPr lang="ru-RU" dirty="0" err="1">
                <a:effectLst/>
              </a:rPr>
              <a:t>цих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чарівних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будиночках</a:t>
            </a:r>
            <a:r>
              <a:rPr lang="ru-RU" dirty="0" smtClean="0">
                <a:effectLst/>
              </a:rPr>
              <a:t>?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00"/>
            <a:ext cx="8280919" cy="325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5403" y="5013176"/>
            <a:ext cx="8856984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err="1" smtClean="0"/>
              <a:t>Перевірте</a:t>
            </a:r>
            <a:r>
              <a:rPr lang="ru-RU" dirty="0"/>
              <a:t>, </a:t>
            </a:r>
            <a:r>
              <a:rPr lang="ru-RU" dirty="0" err="1"/>
              <a:t>чи</a:t>
            </a:r>
            <a:r>
              <a:rPr lang="ru-RU" dirty="0"/>
              <a:t> правильно заселили </a:t>
            </a:r>
            <a:r>
              <a:rPr lang="ru-RU" dirty="0" err="1"/>
              <a:t>квартири</a:t>
            </a:r>
            <a:r>
              <a:rPr lang="ru-RU" dirty="0"/>
              <a:t> у </a:t>
            </a:r>
            <a:r>
              <a:rPr lang="ru-RU" dirty="0" err="1"/>
              <a:t>першому</a:t>
            </a:r>
            <a:r>
              <a:rPr lang="ru-RU" dirty="0"/>
              <a:t> </a:t>
            </a:r>
            <a:r>
              <a:rPr lang="ru-RU" dirty="0" err="1"/>
              <a:t>будиночку</a:t>
            </a:r>
            <a:r>
              <a:rPr lang="ru-RU" dirty="0"/>
              <a:t>. </a:t>
            </a:r>
            <a:r>
              <a:rPr lang="ru-RU" dirty="0" err="1"/>
              <a:t>Заселіть</a:t>
            </a:r>
            <a:r>
              <a:rPr lang="ru-RU" dirty="0"/>
              <a:t> </a:t>
            </a:r>
            <a:r>
              <a:rPr lang="ru-RU" dirty="0" err="1"/>
              <a:t>вільні</a:t>
            </a:r>
            <a:r>
              <a:rPr lang="ru-RU" dirty="0"/>
              <a:t> </a:t>
            </a:r>
            <a:r>
              <a:rPr lang="ru-RU" dirty="0" err="1"/>
              <a:t>квартири</a:t>
            </a:r>
            <a:r>
              <a:rPr lang="ru-RU" dirty="0"/>
              <a:t> у другому </a:t>
            </a:r>
            <a:r>
              <a:rPr lang="ru-RU" dirty="0" err="1"/>
              <a:t>будиночку</a:t>
            </a:r>
            <a:r>
              <a:rPr lang="ru-RU" dirty="0"/>
              <a:t>.</a:t>
            </a:r>
          </a:p>
          <a:p>
            <a:r>
              <a:rPr lang="ru-RU" dirty="0"/>
              <a:t>— </a:t>
            </a:r>
            <a:r>
              <a:rPr lang="ru-RU" dirty="0" err="1"/>
              <a:t>Розгляньте</a:t>
            </a:r>
            <a:r>
              <a:rPr lang="ru-RU" dirty="0"/>
              <a:t> </a:t>
            </a:r>
            <a:r>
              <a:rPr lang="ru-RU" dirty="0" err="1"/>
              <a:t>третій</a:t>
            </a:r>
            <a:r>
              <a:rPr lang="ru-RU" dirty="0"/>
              <a:t> </a:t>
            </a:r>
            <a:r>
              <a:rPr lang="ru-RU" dirty="0" err="1"/>
              <a:t>будиночок</a:t>
            </a:r>
            <a:r>
              <a:rPr lang="ru-RU" dirty="0"/>
              <a:t>. На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поверсі</a:t>
            </a:r>
            <a:r>
              <a:rPr lang="ru-RU" dirty="0"/>
              <a:t> </a:t>
            </a:r>
            <a:r>
              <a:rPr lang="ru-RU" dirty="0" err="1"/>
              <a:t>немає</a:t>
            </a:r>
            <a:r>
              <a:rPr lang="ru-RU" dirty="0"/>
              <a:t> </a:t>
            </a:r>
            <a:r>
              <a:rPr lang="ru-RU" dirty="0" err="1"/>
              <a:t>вільних</a:t>
            </a:r>
            <a:r>
              <a:rPr lang="ru-RU" dirty="0"/>
              <a:t> квартир? Додайте числа,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мешкають</a:t>
            </a:r>
            <a:r>
              <a:rPr lang="ru-RU" dirty="0"/>
              <a:t> на </a:t>
            </a:r>
            <a:r>
              <a:rPr lang="ru-RU" dirty="0" err="1"/>
              <a:t>цьому</a:t>
            </a:r>
            <a:r>
              <a:rPr lang="ru-RU" dirty="0"/>
              <a:t> </a:t>
            </a:r>
            <a:r>
              <a:rPr lang="ru-RU" dirty="0" err="1"/>
              <a:t>поверсі</a:t>
            </a:r>
            <a:r>
              <a:rPr lang="ru-RU" dirty="0"/>
              <a:t>. Яке ж число </a:t>
            </a:r>
            <a:r>
              <a:rPr lang="ru-RU" dirty="0" err="1"/>
              <a:t>живе</a:t>
            </a:r>
            <a:r>
              <a:rPr lang="ru-RU" dirty="0"/>
              <a:t> у </a:t>
            </a:r>
            <a:r>
              <a:rPr lang="ru-RU" dirty="0" err="1"/>
              <a:t>цьому</a:t>
            </a:r>
            <a:r>
              <a:rPr lang="ru-RU" dirty="0"/>
              <a:t> </a:t>
            </a:r>
            <a:r>
              <a:rPr lang="ru-RU" dirty="0" err="1"/>
              <a:t>будиночку</a:t>
            </a:r>
            <a:r>
              <a:rPr lang="ru-RU" dirty="0"/>
              <a:t>? </a:t>
            </a:r>
            <a:r>
              <a:rPr lang="ru-RU" dirty="0" err="1"/>
              <a:t>Заселіть</a:t>
            </a:r>
            <a:r>
              <a:rPr lang="ru-RU" dirty="0"/>
              <a:t> </a:t>
            </a:r>
            <a:r>
              <a:rPr lang="ru-RU" dirty="0" err="1"/>
              <a:t>вільні</a:t>
            </a:r>
            <a:r>
              <a:rPr lang="ru-RU" dirty="0"/>
              <a:t> </a:t>
            </a:r>
            <a:r>
              <a:rPr lang="ru-RU" dirty="0" err="1"/>
              <a:t>квартири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05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578</TotalTime>
  <Words>630</Words>
  <Application>Microsoft Office PowerPoint</Application>
  <PresentationFormat>Экран (4:3)</PresentationFormat>
  <Paragraphs>126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Academic_ID07</vt:lpstr>
      <vt:lpstr>Математика</vt:lpstr>
      <vt:lpstr>Закріплення знань про склад числа 6. Шестикутники. Обчислення значень виразів. Числовий промінь. Утворення чисел прилічуванням і відлічуванням 1</vt:lpstr>
      <vt:lpstr>Весела лічба</vt:lpstr>
      <vt:lpstr>Гра «Заблукалі числа»</vt:lpstr>
      <vt:lpstr>Лічба предметів у межах 6. Гра «Мовчанка»</vt:lpstr>
      <vt:lpstr>Поетична зупинка 1</vt:lpstr>
      <vt:lpstr>Поетична зупинка 2</vt:lpstr>
      <vt:lpstr>Поетична зупинка 3</vt:lpstr>
      <vt:lpstr>Які числа живуть у цих чарівних будиночках?</vt:lpstr>
      <vt:lpstr>Розв’яжіть приклади</vt:lpstr>
      <vt:lpstr>Презентация PowerPoint</vt:lpstr>
      <vt:lpstr>Що робить бджілка? </vt:lpstr>
      <vt:lpstr>Це – числовий промінь</vt:lpstr>
      <vt:lpstr>Робота у зошиті</vt:lpstr>
      <vt:lpstr>Порівняння чисел на числовому промені</vt:lpstr>
      <vt:lpstr>Фізкультхвилинка </vt:lpstr>
      <vt:lpstr>Складання і запис прикладів </vt:lpstr>
      <vt:lpstr>Складання і запис прикладів </vt:lpstr>
      <vt:lpstr>Робота з паличками для лічби</vt:lpstr>
      <vt:lpstr>Самостійна робота</vt:lpstr>
      <vt:lpstr>Робота в зошиті. Вправи на увагу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67</cp:revision>
  <dcterms:created xsi:type="dcterms:W3CDTF">2015-02-01T14:23:41Z</dcterms:created>
  <dcterms:modified xsi:type="dcterms:W3CDTF">2015-02-18T07:31:41Z</dcterms:modified>
</cp:coreProperties>
</file>